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74.xml" ContentType="application/vnd.openxmlformats-officedocument.presentationml.slide+xml"/>
  <Override PartName="/ppt/slides/slide275.xml" ContentType="application/vnd.openxmlformats-officedocument.presentationml.slide+xml"/>
  <Override PartName="/ppt/slides/slide276.xml" ContentType="application/vnd.openxmlformats-officedocument.presentationml.slide+xml"/>
  <Override PartName="/ppt/slides/slide277.xml" ContentType="application/vnd.openxmlformats-officedocument.presentationml.slide+xml"/>
  <Override PartName="/ppt/slides/slide278.xml" ContentType="application/vnd.openxmlformats-officedocument.presentationml.slide+xml"/>
  <Override PartName="/ppt/slides/slide279.xml" ContentType="application/vnd.openxmlformats-officedocument.presentationml.slide+xml"/>
  <Override PartName="/ppt/slides/slide280.xml" ContentType="application/vnd.openxmlformats-officedocument.presentationml.slide+xml"/>
  <Override PartName="/ppt/slides/slide281.xml" ContentType="application/vnd.openxmlformats-officedocument.presentationml.slide+xml"/>
  <Override PartName="/ppt/slides/slide282.xml" ContentType="application/vnd.openxmlformats-officedocument.presentationml.slide+xml"/>
  <Override PartName="/ppt/slides/slide283.xml" ContentType="application/vnd.openxmlformats-officedocument.presentationml.slide+xml"/>
  <Override PartName="/ppt/slides/slide284.xml" ContentType="application/vnd.openxmlformats-officedocument.presentationml.slide+xml"/>
  <Override PartName="/ppt/slides/slide285.xml" ContentType="application/vnd.openxmlformats-officedocument.presentationml.slide+xml"/>
  <Override PartName="/ppt/slides/slide286.xml" ContentType="application/vnd.openxmlformats-officedocument.presentationml.slide+xml"/>
  <Override PartName="/ppt/slides/slide287.xml" ContentType="application/vnd.openxmlformats-officedocument.presentationml.slide+xml"/>
  <Override PartName="/ppt/slides/slide288.xml" ContentType="application/vnd.openxmlformats-officedocument.presentationml.slide+xml"/>
  <Override PartName="/ppt/slides/slide289.xml" ContentType="application/vnd.openxmlformats-officedocument.presentationml.slide+xml"/>
  <Override PartName="/ppt/slides/slide290.xml" ContentType="application/vnd.openxmlformats-officedocument.presentationml.slide+xml"/>
  <Override PartName="/ppt/slides/slide291.xml" ContentType="application/vnd.openxmlformats-officedocument.presentationml.slide+xml"/>
  <Override PartName="/ppt/slides/slide292.xml" ContentType="application/vnd.openxmlformats-officedocument.presentationml.slide+xml"/>
  <Override PartName="/ppt/slides/slide293.xml" ContentType="application/vnd.openxmlformats-officedocument.presentationml.slide+xml"/>
  <Override PartName="/ppt/slides/slide294.xml" ContentType="application/vnd.openxmlformats-officedocument.presentationml.slide+xml"/>
  <Override PartName="/ppt/slides/slide295.xml" ContentType="application/vnd.openxmlformats-officedocument.presentationml.slide+xml"/>
  <Override PartName="/ppt/slides/slide296.xml" ContentType="application/vnd.openxmlformats-officedocument.presentationml.slide+xml"/>
  <Override PartName="/ppt/slides/slide297.xml" ContentType="application/vnd.openxmlformats-officedocument.presentationml.slide+xml"/>
  <Override PartName="/ppt/slides/slide298.xml" ContentType="application/vnd.openxmlformats-officedocument.presentationml.slide+xml"/>
  <Override PartName="/ppt/slides/slide299.xml" ContentType="application/vnd.openxmlformats-officedocument.presentationml.slide+xml"/>
  <Override PartName="/ppt/slides/slide300.xml" ContentType="application/vnd.openxmlformats-officedocument.presentationml.slide+xml"/>
  <Override PartName="/ppt/slides/slide301.xml" ContentType="application/vnd.openxmlformats-officedocument.presentationml.slide+xml"/>
  <Override PartName="/ppt/slides/slide302.xml" ContentType="application/vnd.openxmlformats-officedocument.presentationml.slide+xml"/>
  <Override PartName="/ppt/slides/slide303.xml" ContentType="application/vnd.openxmlformats-officedocument.presentationml.slide+xml"/>
  <Override PartName="/ppt/slides/slide304.xml" ContentType="application/vnd.openxmlformats-officedocument.presentationml.slide+xml"/>
  <Override PartName="/ppt/slides/slide305.xml" ContentType="application/vnd.openxmlformats-officedocument.presentationml.slide+xml"/>
  <Override PartName="/ppt/slides/slide306.xml" ContentType="application/vnd.openxmlformats-officedocument.presentationml.slide+xml"/>
  <Override PartName="/ppt/slides/slide307.xml" ContentType="application/vnd.openxmlformats-officedocument.presentationml.slide+xml"/>
  <Override PartName="/ppt/slides/slide308.xml" ContentType="application/vnd.openxmlformats-officedocument.presentationml.slide+xml"/>
  <Override PartName="/ppt/slides/slide309.xml" ContentType="application/vnd.openxmlformats-officedocument.presentationml.slide+xml"/>
  <Override PartName="/ppt/slides/slide310.xml" ContentType="application/vnd.openxmlformats-officedocument.presentationml.slide+xml"/>
  <Override PartName="/ppt/slides/slide311.xml" ContentType="application/vnd.openxmlformats-officedocument.presentationml.slide+xml"/>
  <Override PartName="/ppt/slides/slide312.xml" ContentType="application/vnd.openxmlformats-officedocument.presentationml.slide+xml"/>
  <Override PartName="/ppt/slides/slide313.xml" ContentType="application/vnd.openxmlformats-officedocument.presentationml.slide+xml"/>
  <Override PartName="/ppt/slides/slide314.xml" ContentType="application/vnd.openxmlformats-officedocument.presentationml.slide+xml"/>
  <Override PartName="/ppt/slides/slide315.xml" ContentType="application/vnd.openxmlformats-officedocument.presentationml.slide+xml"/>
  <Override PartName="/ppt/slides/slide316.xml" ContentType="application/vnd.openxmlformats-officedocument.presentationml.slide+xml"/>
  <Override PartName="/ppt/slides/slide317.xml" ContentType="application/vnd.openxmlformats-officedocument.presentationml.slide+xml"/>
  <Override PartName="/ppt/slides/slide318.xml" ContentType="application/vnd.openxmlformats-officedocument.presentationml.slide+xml"/>
  <Override PartName="/ppt/slides/slide319.xml" ContentType="application/vnd.openxmlformats-officedocument.presentationml.slide+xml"/>
  <Override PartName="/ppt/slides/slide320.xml" ContentType="application/vnd.openxmlformats-officedocument.presentationml.slide+xml"/>
  <Override PartName="/ppt/slides/slide321.xml" ContentType="application/vnd.openxmlformats-officedocument.presentationml.slide+xml"/>
  <Override PartName="/ppt/slides/slide322.xml" ContentType="application/vnd.openxmlformats-officedocument.presentationml.slide+xml"/>
  <Override PartName="/ppt/slides/slide323.xml" ContentType="application/vnd.openxmlformats-officedocument.presentationml.slide+xml"/>
  <Override PartName="/ppt/slides/slide324.xml" ContentType="application/vnd.openxmlformats-officedocument.presentationml.slide+xml"/>
  <Override PartName="/ppt/slides/slide325.xml" ContentType="application/vnd.openxmlformats-officedocument.presentationml.slide+xml"/>
  <Override PartName="/ppt/slides/slide326.xml" ContentType="application/vnd.openxmlformats-officedocument.presentationml.slide+xml"/>
  <Override PartName="/ppt/slides/slide327.xml" ContentType="application/vnd.openxmlformats-officedocument.presentationml.slide+xml"/>
  <Override PartName="/ppt/slides/slide328.xml" ContentType="application/vnd.openxmlformats-officedocument.presentationml.slide+xml"/>
  <Override PartName="/ppt/slides/slide329.xml" ContentType="application/vnd.openxmlformats-officedocument.presentationml.slide+xml"/>
  <Override PartName="/ppt/slides/slide330.xml" ContentType="application/vnd.openxmlformats-officedocument.presentationml.slide+xml"/>
  <Override PartName="/ppt/slides/slide331.xml" ContentType="application/vnd.openxmlformats-officedocument.presentationml.slide+xml"/>
  <Override PartName="/ppt/slides/slide332.xml" ContentType="application/vnd.openxmlformats-officedocument.presentationml.slide+xml"/>
  <Override PartName="/ppt/slides/slide333.xml" ContentType="application/vnd.openxmlformats-officedocument.presentationml.slide+xml"/>
  <Override PartName="/ppt/slides/slide334.xml" ContentType="application/vnd.openxmlformats-officedocument.presentationml.slide+xml"/>
  <Override PartName="/ppt/slides/slide335.xml" ContentType="application/vnd.openxmlformats-officedocument.presentationml.slide+xml"/>
  <Override PartName="/ppt/slides/slide336.xml" ContentType="application/vnd.openxmlformats-officedocument.presentationml.slide+xml"/>
  <Override PartName="/ppt/slides/slide337.xml" ContentType="application/vnd.openxmlformats-officedocument.presentationml.slide+xml"/>
  <Override PartName="/ppt/slides/slide338.xml" ContentType="application/vnd.openxmlformats-officedocument.presentationml.slide+xml"/>
  <Override PartName="/ppt/slides/slide339.xml" ContentType="application/vnd.openxmlformats-officedocument.presentationml.slide+xml"/>
  <Override PartName="/ppt/slides/slide340.xml" ContentType="application/vnd.openxmlformats-officedocument.presentationml.slide+xml"/>
  <Override PartName="/ppt/slides/slide341.xml" ContentType="application/vnd.openxmlformats-officedocument.presentationml.slide+xml"/>
  <Override PartName="/ppt/slides/slide342.xml" ContentType="application/vnd.openxmlformats-officedocument.presentationml.slide+xml"/>
  <Override PartName="/ppt/slides/slide343.xml" ContentType="application/vnd.openxmlformats-officedocument.presentationml.slide+xml"/>
  <Override PartName="/ppt/slides/slide344.xml" ContentType="application/vnd.openxmlformats-officedocument.presentationml.slide+xml"/>
  <Override PartName="/ppt/slides/slide345.xml" ContentType="application/vnd.openxmlformats-officedocument.presentationml.slide+xml"/>
  <Override PartName="/ppt/slides/slide346.xml" ContentType="application/vnd.openxmlformats-officedocument.presentationml.slide+xml"/>
  <Override PartName="/ppt/slides/slide347.xml" ContentType="application/vnd.openxmlformats-officedocument.presentationml.slide+xml"/>
  <Override PartName="/ppt/slides/slide348.xml" ContentType="application/vnd.openxmlformats-officedocument.presentationml.slide+xml"/>
  <Override PartName="/ppt/slides/slide349.xml" ContentType="application/vnd.openxmlformats-officedocument.presentationml.slide+xml"/>
  <Override PartName="/ppt/slides/slide350.xml" ContentType="application/vnd.openxmlformats-officedocument.presentationml.slide+xml"/>
  <Override PartName="/ppt/slides/slide351.xml" ContentType="application/vnd.openxmlformats-officedocument.presentationml.slide+xml"/>
  <Override PartName="/ppt/slides/slide352.xml" ContentType="application/vnd.openxmlformats-officedocument.presentationml.slide+xml"/>
  <Override PartName="/ppt/slides/slide353.xml" ContentType="application/vnd.openxmlformats-officedocument.presentationml.slide+xml"/>
  <Override PartName="/ppt/slides/slide354.xml" ContentType="application/vnd.openxmlformats-officedocument.presentationml.slide+xml"/>
  <Override PartName="/ppt/slides/slide355.xml" ContentType="application/vnd.openxmlformats-officedocument.presentationml.slide+xml"/>
  <Override PartName="/ppt/slides/slide356.xml" ContentType="application/vnd.openxmlformats-officedocument.presentationml.slide+xml"/>
  <Override PartName="/ppt/slides/slide357.xml" ContentType="application/vnd.openxmlformats-officedocument.presentationml.slide+xml"/>
  <Override PartName="/ppt/slides/slide358.xml" ContentType="application/vnd.openxmlformats-officedocument.presentationml.slide+xml"/>
  <Override PartName="/ppt/slides/slide359.xml" ContentType="application/vnd.openxmlformats-officedocument.presentationml.slide+xml"/>
  <Override PartName="/ppt/slides/slide360.xml" ContentType="application/vnd.openxmlformats-officedocument.presentationml.slide+xml"/>
  <Override PartName="/ppt/slides/slide361.xml" ContentType="application/vnd.openxmlformats-officedocument.presentationml.slide+xml"/>
  <Override PartName="/ppt/slides/slide362.xml" ContentType="application/vnd.openxmlformats-officedocument.presentationml.slide+xml"/>
  <Override PartName="/ppt/slides/slide363.xml" ContentType="application/vnd.openxmlformats-officedocument.presentationml.slide+xml"/>
  <Override PartName="/ppt/slides/slide364.xml" ContentType="application/vnd.openxmlformats-officedocument.presentationml.slide+xml"/>
  <Override PartName="/ppt/slides/slide365.xml" ContentType="application/vnd.openxmlformats-officedocument.presentationml.slide+xml"/>
  <Override PartName="/ppt/slides/slide366.xml" ContentType="application/vnd.openxmlformats-officedocument.presentationml.slide+xml"/>
  <Override PartName="/ppt/slides/slide367.xml" ContentType="application/vnd.openxmlformats-officedocument.presentationml.slide+xml"/>
  <Override PartName="/ppt/slides/slide368.xml" ContentType="application/vnd.openxmlformats-officedocument.presentationml.slide+xml"/>
  <Override PartName="/ppt/slides/slide369.xml" ContentType="application/vnd.openxmlformats-officedocument.presentationml.slide+xml"/>
  <Override PartName="/ppt/slides/slide370.xml" ContentType="application/vnd.openxmlformats-officedocument.presentationml.slide+xml"/>
  <Override PartName="/ppt/slides/slide371.xml" ContentType="application/vnd.openxmlformats-officedocument.presentationml.slide+xml"/>
  <Override PartName="/ppt/slides/slide372.xml" ContentType="application/vnd.openxmlformats-officedocument.presentationml.slide+xml"/>
  <Override PartName="/ppt/slides/slide373.xml" ContentType="application/vnd.openxmlformats-officedocument.presentationml.slide+xml"/>
  <Override PartName="/ppt/slides/slide374.xml" ContentType="application/vnd.openxmlformats-officedocument.presentationml.slide+xml"/>
  <Override PartName="/ppt/slides/slide375.xml" ContentType="application/vnd.openxmlformats-officedocument.presentationml.slide+xml"/>
  <Override PartName="/ppt/slides/slide376.xml" ContentType="application/vnd.openxmlformats-officedocument.presentationml.slide+xml"/>
  <Override PartName="/ppt/slides/slide377.xml" ContentType="application/vnd.openxmlformats-officedocument.presentationml.slide+xml"/>
  <Override PartName="/ppt/slides/slide378.xml" ContentType="application/vnd.openxmlformats-officedocument.presentationml.slide+xml"/>
  <Override PartName="/ppt/slides/slide379.xml" ContentType="application/vnd.openxmlformats-officedocument.presentationml.slide+xml"/>
  <Override PartName="/ppt/slides/slide380.xml" ContentType="application/vnd.openxmlformats-officedocument.presentationml.slide+xml"/>
  <Override PartName="/ppt/slides/slide381.xml" ContentType="application/vnd.openxmlformats-officedocument.presentationml.slide+xml"/>
  <Override PartName="/ppt/slides/slide382.xml" ContentType="application/vnd.openxmlformats-officedocument.presentationml.slide+xml"/>
  <Override PartName="/ppt/slides/slide383.xml" ContentType="application/vnd.openxmlformats-officedocument.presentationml.slide+xml"/>
  <Override PartName="/ppt/slides/slide384.xml" ContentType="application/vnd.openxmlformats-officedocument.presentationml.slide+xml"/>
  <Override PartName="/ppt/slides/slide385.xml" ContentType="application/vnd.openxmlformats-officedocument.presentationml.slide+xml"/>
  <Override PartName="/ppt/slides/slide386.xml" ContentType="application/vnd.openxmlformats-officedocument.presentationml.slide+xml"/>
  <Override PartName="/ppt/slides/slide387.xml" ContentType="application/vnd.openxmlformats-officedocument.presentationml.slide+xml"/>
  <Override PartName="/ppt/slides/slide388.xml" ContentType="application/vnd.openxmlformats-officedocument.presentationml.slide+xml"/>
  <Override PartName="/ppt/slides/slide389.xml" ContentType="application/vnd.openxmlformats-officedocument.presentationml.slide+xml"/>
  <Override PartName="/ppt/slides/slide390.xml" ContentType="application/vnd.openxmlformats-officedocument.presentationml.slide+xml"/>
  <Override PartName="/ppt/slides/slide391.xml" ContentType="application/vnd.openxmlformats-officedocument.presentationml.slide+xml"/>
  <Override PartName="/ppt/slides/slide392.xml" ContentType="application/vnd.openxmlformats-officedocument.presentationml.slide+xml"/>
  <Override PartName="/ppt/slides/slide393.xml" ContentType="application/vnd.openxmlformats-officedocument.presentationml.slide+xml"/>
  <Override PartName="/ppt/slides/slide394.xml" ContentType="application/vnd.openxmlformats-officedocument.presentationml.slide+xml"/>
  <Override PartName="/ppt/slides/slide395.xml" ContentType="application/vnd.openxmlformats-officedocument.presentationml.slide+xml"/>
  <Override PartName="/ppt/slides/slide396.xml" ContentType="application/vnd.openxmlformats-officedocument.presentationml.slide+xml"/>
  <Override PartName="/ppt/slides/slide397.xml" ContentType="application/vnd.openxmlformats-officedocument.presentationml.slide+xml"/>
  <Override PartName="/ppt/slides/slide398.xml" ContentType="application/vnd.openxmlformats-officedocument.presentationml.slide+xml"/>
  <Override PartName="/ppt/slides/slide399.xml" ContentType="application/vnd.openxmlformats-officedocument.presentationml.slide+xml"/>
  <Override PartName="/ppt/slides/slide400.xml" ContentType="application/vnd.openxmlformats-officedocument.presentationml.slide+xml"/>
  <Override PartName="/ppt/slides/slide401.xml" ContentType="application/vnd.openxmlformats-officedocument.presentationml.slide+xml"/>
  <Override PartName="/ppt/slides/slide402.xml" ContentType="application/vnd.openxmlformats-officedocument.presentationml.slide+xml"/>
  <Override PartName="/ppt/slides/slide403.xml" ContentType="application/vnd.openxmlformats-officedocument.presentationml.slide+xml"/>
  <Override PartName="/ppt/slides/slide404.xml" ContentType="application/vnd.openxmlformats-officedocument.presentationml.slide+xml"/>
  <Override PartName="/ppt/slides/slide405.xml" ContentType="application/vnd.openxmlformats-officedocument.presentationml.slide+xml"/>
  <Override PartName="/ppt/slides/slide406.xml" ContentType="application/vnd.openxmlformats-officedocument.presentationml.slide+xml"/>
  <Override PartName="/ppt/slides/slide407.xml" ContentType="application/vnd.openxmlformats-officedocument.presentationml.slide+xml"/>
  <Override PartName="/ppt/slides/slide408.xml" ContentType="application/vnd.openxmlformats-officedocument.presentationml.slide+xml"/>
  <Override PartName="/ppt/slides/slide409.xml" ContentType="application/vnd.openxmlformats-officedocument.presentationml.slide+xml"/>
  <Override PartName="/ppt/slides/slide410.xml" ContentType="application/vnd.openxmlformats-officedocument.presentationml.slide+xml"/>
  <Override PartName="/ppt/slides/slide411.xml" ContentType="application/vnd.openxmlformats-officedocument.presentationml.slide+xml"/>
  <Override PartName="/ppt/slides/slide412.xml" ContentType="application/vnd.openxmlformats-officedocument.presentationml.slide+xml"/>
  <Override PartName="/ppt/slides/slide413.xml" ContentType="application/vnd.openxmlformats-officedocument.presentationml.slide+xml"/>
  <Override PartName="/ppt/slides/slide414.xml" ContentType="application/vnd.openxmlformats-officedocument.presentationml.slide+xml"/>
  <Override PartName="/ppt/slides/slide415.xml" ContentType="application/vnd.openxmlformats-officedocument.presentationml.slide+xml"/>
  <Override PartName="/ppt/slides/slide416.xml" ContentType="application/vnd.openxmlformats-officedocument.presentationml.slide+xml"/>
  <Override PartName="/ppt/slides/slide417.xml" ContentType="application/vnd.openxmlformats-officedocument.presentationml.slide+xml"/>
  <Override PartName="/ppt/slides/slide418.xml" ContentType="application/vnd.openxmlformats-officedocument.presentationml.slide+xml"/>
  <Override PartName="/ppt/slides/slide419.xml" ContentType="application/vnd.openxmlformats-officedocument.presentationml.slide+xml"/>
  <Override PartName="/ppt/slides/slide420.xml" ContentType="application/vnd.openxmlformats-officedocument.presentationml.slide+xml"/>
  <Override PartName="/ppt/slides/slide421.xml" ContentType="application/vnd.openxmlformats-officedocument.presentationml.slide+xml"/>
  <Override PartName="/ppt/slides/slide422.xml" ContentType="application/vnd.openxmlformats-officedocument.presentationml.slide+xml"/>
  <Override PartName="/ppt/slides/slide423.xml" ContentType="application/vnd.openxmlformats-officedocument.presentationml.slide+xml"/>
  <Override PartName="/ppt/slides/slide424.xml" ContentType="application/vnd.openxmlformats-officedocument.presentationml.slide+xml"/>
  <Override PartName="/ppt/slides/slide425.xml" ContentType="application/vnd.openxmlformats-officedocument.presentationml.slide+xml"/>
  <Override PartName="/ppt/slides/slide426.xml" ContentType="application/vnd.openxmlformats-officedocument.presentationml.slide+xml"/>
  <Override PartName="/ppt/slides/slide427.xml" ContentType="application/vnd.openxmlformats-officedocument.presentationml.slide+xml"/>
  <Override PartName="/ppt/slides/slide428.xml" ContentType="application/vnd.openxmlformats-officedocument.presentationml.slide+xml"/>
  <Override PartName="/ppt/slides/slide429.xml" ContentType="application/vnd.openxmlformats-officedocument.presentationml.slide+xml"/>
  <Override PartName="/ppt/slides/slide430.xml" ContentType="application/vnd.openxmlformats-officedocument.presentationml.slide+xml"/>
  <Override PartName="/ppt/slides/slide431.xml" ContentType="application/vnd.openxmlformats-officedocument.presentationml.slide+xml"/>
  <Override PartName="/ppt/slides/slide432.xml" ContentType="application/vnd.openxmlformats-officedocument.presentationml.slide+xml"/>
  <Override PartName="/ppt/slides/slide433.xml" ContentType="application/vnd.openxmlformats-officedocument.presentationml.slide+xml"/>
  <Override PartName="/ppt/slides/slide434.xml" ContentType="application/vnd.openxmlformats-officedocument.presentationml.slide+xml"/>
  <Override PartName="/ppt/slides/slide435.xml" ContentType="application/vnd.openxmlformats-officedocument.presentationml.slide+xml"/>
  <Override PartName="/ppt/slides/slide436.xml" ContentType="application/vnd.openxmlformats-officedocument.presentationml.slide+xml"/>
  <Override PartName="/ppt/slides/slide437.xml" ContentType="application/vnd.openxmlformats-officedocument.presentationml.slide+xml"/>
  <Override PartName="/ppt/slides/slide438.xml" ContentType="application/vnd.openxmlformats-officedocument.presentationml.slide+xml"/>
  <Override PartName="/ppt/slides/slide439.xml" ContentType="application/vnd.openxmlformats-officedocument.presentationml.slide+xml"/>
  <Override PartName="/ppt/slides/slide440.xml" ContentType="application/vnd.openxmlformats-officedocument.presentationml.slide+xml"/>
  <Override PartName="/ppt/slides/slide441.xml" ContentType="application/vnd.openxmlformats-officedocument.presentationml.slide+xml"/>
  <Override PartName="/ppt/slides/slide442.xml" ContentType="application/vnd.openxmlformats-officedocument.presentationml.slide+xml"/>
  <Override PartName="/ppt/slides/slide443.xml" ContentType="application/vnd.openxmlformats-officedocument.presentationml.slide+xml"/>
  <Override PartName="/ppt/slides/slide444.xml" ContentType="application/vnd.openxmlformats-officedocument.presentationml.slide+xml"/>
  <Override PartName="/ppt/slides/slide445.xml" ContentType="application/vnd.openxmlformats-officedocument.presentationml.slide+xml"/>
  <Override PartName="/ppt/slides/slide446.xml" ContentType="application/vnd.openxmlformats-officedocument.presentationml.slide+xml"/>
  <Override PartName="/ppt/slides/slide447.xml" ContentType="application/vnd.openxmlformats-officedocument.presentationml.slide+xml"/>
  <Override PartName="/ppt/slides/slide448.xml" ContentType="application/vnd.openxmlformats-officedocument.presentationml.slide+xml"/>
  <Override PartName="/ppt/slides/slide449.xml" ContentType="application/vnd.openxmlformats-officedocument.presentationml.slide+xml"/>
  <Override PartName="/ppt/slides/slide450.xml" ContentType="application/vnd.openxmlformats-officedocument.presentationml.slide+xml"/>
  <Override PartName="/ppt/slides/slide451.xml" ContentType="application/vnd.openxmlformats-officedocument.presentationml.slide+xml"/>
  <Override PartName="/ppt/slides/slide452.xml" ContentType="application/vnd.openxmlformats-officedocument.presentationml.slide+xml"/>
  <Override PartName="/ppt/slides/slide453.xml" ContentType="application/vnd.openxmlformats-officedocument.presentationml.slide+xml"/>
  <Override PartName="/ppt/slides/slide454.xml" ContentType="application/vnd.openxmlformats-officedocument.presentationml.slide+xml"/>
  <Override PartName="/ppt/slides/slide455.xml" ContentType="application/vnd.openxmlformats-officedocument.presentationml.slide+xml"/>
  <Override PartName="/ppt/slides/slide456.xml" ContentType="application/vnd.openxmlformats-officedocument.presentationml.slide+xml"/>
  <Override PartName="/ppt/slides/slide457.xml" ContentType="application/vnd.openxmlformats-officedocument.presentationml.slide+xml"/>
  <Override PartName="/ppt/slides/slide458.xml" ContentType="application/vnd.openxmlformats-officedocument.presentationml.slide+xml"/>
  <Override PartName="/ppt/slides/slide4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687" r:id="rId3"/>
    <p:sldId id="257" r:id="rId4"/>
    <p:sldId id="258" r:id="rId5"/>
    <p:sldId id="259" r:id="rId6"/>
    <p:sldId id="260" r:id="rId7"/>
    <p:sldId id="263" r:id="rId8"/>
    <p:sldId id="262" r:id="rId9"/>
    <p:sldId id="264" r:id="rId10"/>
    <p:sldId id="268" r:id="rId11"/>
    <p:sldId id="269" r:id="rId12"/>
    <p:sldId id="270" r:id="rId13"/>
    <p:sldId id="285" r:id="rId14"/>
    <p:sldId id="284" r:id="rId15"/>
    <p:sldId id="267" r:id="rId16"/>
    <p:sldId id="280" r:id="rId17"/>
    <p:sldId id="266" r:id="rId18"/>
    <p:sldId id="279" r:id="rId19"/>
    <p:sldId id="276" r:id="rId20"/>
    <p:sldId id="278" r:id="rId21"/>
    <p:sldId id="277" r:id="rId22"/>
    <p:sldId id="275" r:id="rId23"/>
    <p:sldId id="274" r:id="rId24"/>
    <p:sldId id="273" r:id="rId25"/>
    <p:sldId id="265" r:id="rId26"/>
    <p:sldId id="272" r:id="rId27"/>
    <p:sldId id="283" r:id="rId28"/>
    <p:sldId id="282" r:id="rId29"/>
    <p:sldId id="281" r:id="rId30"/>
    <p:sldId id="271" r:id="rId31"/>
    <p:sldId id="261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764" r:id="rId80"/>
    <p:sldId id="333" r:id="rId81"/>
    <p:sldId id="334" r:id="rId82"/>
    <p:sldId id="335" r:id="rId83"/>
    <p:sldId id="336" r:id="rId84"/>
    <p:sldId id="337" r:id="rId85"/>
    <p:sldId id="338" r:id="rId86"/>
    <p:sldId id="339" r:id="rId87"/>
    <p:sldId id="340" r:id="rId88"/>
    <p:sldId id="341" r:id="rId89"/>
    <p:sldId id="342" r:id="rId90"/>
    <p:sldId id="343" r:id="rId91"/>
    <p:sldId id="344" r:id="rId92"/>
    <p:sldId id="345" r:id="rId93"/>
    <p:sldId id="346" r:id="rId94"/>
    <p:sldId id="347" r:id="rId95"/>
    <p:sldId id="348" r:id="rId96"/>
    <p:sldId id="349" r:id="rId97"/>
    <p:sldId id="350" r:id="rId98"/>
    <p:sldId id="351" r:id="rId99"/>
    <p:sldId id="352" r:id="rId100"/>
    <p:sldId id="353" r:id="rId101"/>
    <p:sldId id="354" r:id="rId102"/>
    <p:sldId id="355" r:id="rId103"/>
    <p:sldId id="356" r:id="rId104"/>
    <p:sldId id="357" r:id="rId105"/>
    <p:sldId id="358" r:id="rId106"/>
    <p:sldId id="359" r:id="rId107"/>
    <p:sldId id="360" r:id="rId108"/>
    <p:sldId id="361" r:id="rId109"/>
    <p:sldId id="362" r:id="rId110"/>
    <p:sldId id="363" r:id="rId111"/>
    <p:sldId id="364" r:id="rId112"/>
    <p:sldId id="365" r:id="rId113"/>
    <p:sldId id="366" r:id="rId114"/>
    <p:sldId id="367" r:id="rId115"/>
    <p:sldId id="368" r:id="rId116"/>
    <p:sldId id="369" r:id="rId117"/>
    <p:sldId id="370" r:id="rId118"/>
    <p:sldId id="371" r:id="rId119"/>
    <p:sldId id="372" r:id="rId120"/>
    <p:sldId id="373" r:id="rId121"/>
    <p:sldId id="374" r:id="rId122"/>
    <p:sldId id="375" r:id="rId123"/>
    <p:sldId id="376" r:id="rId124"/>
    <p:sldId id="377" r:id="rId125"/>
    <p:sldId id="378" r:id="rId126"/>
    <p:sldId id="379" r:id="rId127"/>
    <p:sldId id="380" r:id="rId128"/>
    <p:sldId id="381" r:id="rId129"/>
    <p:sldId id="382" r:id="rId130"/>
    <p:sldId id="383" r:id="rId131"/>
    <p:sldId id="384" r:id="rId132"/>
    <p:sldId id="385" r:id="rId133"/>
    <p:sldId id="386" r:id="rId134"/>
    <p:sldId id="387" r:id="rId135"/>
    <p:sldId id="388" r:id="rId136"/>
    <p:sldId id="389" r:id="rId137"/>
    <p:sldId id="390" r:id="rId138"/>
    <p:sldId id="391" r:id="rId139"/>
    <p:sldId id="392" r:id="rId140"/>
    <p:sldId id="393" r:id="rId141"/>
    <p:sldId id="394" r:id="rId142"/>
    <p:sldId id="413" r:id="rId143"/>
    <p:sldId id="395" r:id="rId144"/>
    <p:sldId id="411" r:id="rId145"/>
    <p:sldId id="396" r:id="rId146"/>
    <p:sldId id="412" r:id="rId147"/>
    <p:sldId id="397" r:id="rId148"/>
    <p:sldId id="414" r:id="rId149"/>
    <p:sldId id="398" r:id="rId150"/>
    <p:sldId id="415" r:id="rId151"/>
    <p:sldId id="399" r:id="rId152"/>
    <p:sldId id="416" r:id="rId153"/>
    <p:sldId id="400" r:id="rId154"/>
    <p:sldId id="417" r:id="rId155"/>
    <p:sldId id="401" r:id="rId156"/>
    <p:sldId id="402" r:id="rId157"/>
    <p:sldId id="403" r:id="rId158"/>
    <p:sldId id="404" r:id="rId159"/>
    <p:sldId id="405" r:id="rId160"/>
    <p:sldId id="406" r:id="rId161"/>
    <p:sldId id="407" r:id="rId162"/>
    <p:sldId id="408" r:id="rId163"/>
    <p:sldId id="409" r:id="rId164"/>
    <p:sldId id="410" r:id="rId165"/>
    <p:sldId id="418" r:id="rId166"/>
    <p:sldId id="419" r:id="rId167"/>
    <p:sldId id="420" r:id="rId168"/>
    <p:sldId id="421" r:id="rId169"/>
    <p:sldId id="422" r:id="rId170"/>
    <p:sldId id="423" r:id="rId171"/>
    <p:sldId id="424" r:id="rId172"/>
    <p:sldId id="425" r:id="rId173"/>
    <p:sldId id="426" r:id="rId174"/>
    <p:sldId id="427" r:id="rId175"/>
    <p:sldId id="428" r:id="rId176"/>
    <p:sldId id="429" r:id="rId177"/>
    <p:sldId id="430" r:id="rId178"/>
    <p:sldId id="431" r:id="rId179"/>
    <p:sldId id="432" r:id="rId180"/>
    <p:sldId id="433" r:id="rId181"/>
    <p:sldId id="434" r:id="rId182"/>
    <p:sldId id="435" r:id="rId183"/>
    <p:sldId id="436" r:id="rId184"/>
    <p:sldId id="437" r:id="rId185"/>
    <p:sldId id="438" r:id="rId186"/>
    <p:sldId id="439" r:id="rId187"/>
    <p:sldId id="440" r:id="rId188"/>
    <p:sldId id="441" r:id="rId189"/>
    <p:sldId id="442" r:id="rId190"/>
    <p:sldId id="443" r:id="rId191"/>
    <p:sldId id="444" r:id="rId192"/>
    <p:sldId id="445" r:id="rId193"/>
    <p:sldId id="446" r:id="rId194"/>
    <p:sldId id="447" r:id="rId195"/>
    <p:sldId id="448" r:id="rId196"/>
    <p:sldId id="449" r:id="rId197"/>
    <p:sldId id="450" r:id="rId198"/>
    <p:sldId id="451" r:id="rId199"/>
    <p:sldId id="452" r:id="rId200"/>
    <p:sldId id="453" r:id="rId201"/>
    <p:sldId id="454" r:id="rId202"/>
    <p:sldId id="455" r:id="rId203"/>
    <p:sldId id="456" r:id="rId204"/>
    <p:sldId id="457" r:id="rId205"/>
    <p:sldId id="458" r:id="rId206"/>
    <p:sldId id="459" r:id="rId207"/>
    <p:sldId id="460" r:id="rId208"/>
    <p:sldId id="461" r:id="rId209"/>
    <p:sldId id="462" r:id="rId210"/>
    <p:sldId id="463" r:id="rId211"/>
    <p:sldId id="464" r:id="rId212"/>
    <p:sldId id="465" r:id="rId213"/>
    <p:sldId id="466" r:id="rId214"/>
    <p:sldId id="467" r:id="rId215"/>
    <p:sldId id="468" r:id="rId216"/>
    <p:sldId id="469" r:id="rId217"/>
    <p:sldId id="470" r:id="rId218"/>
    <p:sldId id="471" r:id="rId219"/>
    <p:sldId id="472" r:id="rId220"/>
    <p:sldId id="473" r:id="rId221"/>
    <p:sldId id="474" r:id="rId222"/>
    <p:sldId id="475" r:id="rId223"/>
    <p:sldId id="476" r:id="rId224"/>
    <p:sldId id="477" r:id="rId225"/>
    <p:sldId id="478" r:id="rId226"/>
    <p:sldId id="479" r:id="rId227"/>
    <p:sldId id="480" r:id="rId228"/>
    <p:sldId id="481" r:id="rId229"/>
    <p:sldId id="482" r:id="rId230"/>
    <p:sldId id="483" r:id="rId231"/>
    <p:sldId id="484" r:id="rId232"/>
    <p:sldId id="485" r:id="rId233"/>
    <p:sldId id="486" r:id="rId234"/>
    <p:sldId id="487" r:id="rId235"/>
    <p:sldId id="488" r:id="rId236"/>
    <p:sldId id="489" r:id="rId237"/>
    <p:sldId id="491" r:id="rId238"/>
    <p:sldId id="492" r:id="rId239"/>
    <p:sldId id="493" r:id="rId240"/>
    <p:sldId id="494" r:id="rId241"/>
    <p:sldId id="495" r:id="rId242"/>
    <p:sldId id="496" r:id="rId243"/>
    <p:sldId id="497" r:id="rId244"/>
    <p:sldId id="498" r:id="rId245"/>
    <p:sldId id="499" r:id="rId246"/>
    <p:sldId id="500" r:id="rId247"/>
    <p:sldId id="501" r:id="rId248"/>
    <p:sldId id="502" r:id="rId249"/>
    <p:sldId id="503" r:id="rId250"/>
    <p:sldId id="504" r:id="rId251"/>
    <p:sldId id="505" r:id="rId252"/>
    <p:sldId id="506" r:id="rId253"/>
    <p:sldId id="507" r:id="rId254"/>
    <p:sldId id="508" r:id="rId255"/>
    <p:sldId id="509" r:id="rId256"/>
    <p:sldId id="510" r:id="rId257"/>
    <p:sldId id="511" r:id="rId258"/>
    <p:sldId id="512" r:id="rId259"/>
    <p:sldId id="513" r:id="rId260"/>
    <p:sldId id="514" r:id="rId261"/>
    <p:sldId id="515" r:id="rId262"/>
    <p:sldId id="516" r:id="rId263"/>
    <p:sldId id="517" r:id="rId264"/>
    <p:sldId id="518" r:id="rId265"/>
    <p:sldId id="519" r:id="rId266"/>
    <p:sldId id="520" r:id="rId267"/>
    <p:sldId id="765" r:id="rId268"/>
    <p:sldId id="766" r:id="rId269"/>
    <p:sldId id="521" r:id="rId270"/>
    <p:sldId id="522" r:id="rId271"/>
    <p:sldId id="523" r:id="rId272"/>
    <p:sldId id="524" r:id="rId273"/>
    <p:sldId id="525" r:id="rId274"/>
    <p:sldId id="526" r:id="rId275"/>
    <p:sldId id="527" r:id="rId276"/>
    <p:sldId id="528" r:id="rId277"/>
    <p:sldId id="529" r:id="rId278"/>
    <p:sldId id="530" r:id="rId279"/>
    <p:sldId id="531" r:id="rId280"/>
    <p:sldId id="532" r:id="rId281"/>
    <p:sldId id="533" r:id="rId282"/>
    <p:sldId id="534" r:id="rId283"/>
    <p:sldId id="535" r:id="rId284"/>
    <p:sldId id="536" r:id="rId285"/>
    <p:sldId id="537" r:id="rId286"/>
    <p:sldId id="538" r:id="rId287"/>
    <p:sldId id="539" r:id="rId288"/>
    <p:sldId id="540" r:id="rId289"/>
    <p:sldId id="541" r:id="rId290"/>
    <p:sldId id="542" r:id="rId291"/>
    <p:sldId id="543" r:id="rId292"/>
    <p:sldId id="544" r:id="rId293"/>
    <p:sldId id="545" r:id="rId294"/>
    <p:sldId id="546" r:id="rId295"/>
    <p:sldId id="547" r:id="rId296"/>
    <p:sldId id="548" r:id="rId297"/>
    <p:sldId id="684" r:id="rId298"/>
    <p:sldId id="549" r:id="rId299"/>
    <p:sldId id="685" r:id="rId300"/>
    <p:sldId id="550" r:id="rId301"/>
    <p:sldId id="686" r:id="rId302"/>
    <p:sldId id="551" r:id="rId303"/>
    <p:sldId id="553" r:id="rId304"/>
    <p:sldId id="554" r:id="rId305"/>
    <p:sldId id="555" r:id="rId306"/>
    <p:sldId id="556" r:id="rId307"/>
    <p:sldId id="557" r:id="rId308"/>
    <p:sldId id="558" r:id="rId309"/>
    <p:sldId id="559" r:id="rId310"/>
    <p:sldId id="560" r:id="rId311"/>
    <p:sldId id="561" r:id="rId312"/>
    <p:sldId id="562" r:id="rId313"/>
    <p:sldId id="563" r:id="rId314"/>
    <p:sldId id="564" r:id="rId315"/>
    <p:sldId id="565" r:id="rId316"/>
    <p:sldId id="566" r:id="rId317"/>
    <p:sldId id="567" r:id="rId318"/>
    <p:sldId id="568" r:id="rId319"/>
    <p:sldId id="569" r:id="rId320"/>
    <p:sldId id="570" r:id="rId321"/>
    <p:sldId id="571" r:id="rId322"/>
    <p:sldId id="572" r:id="rId323"/>
    <p:sldId id="573" r:id="rId324"/>
    <p:sldId id="574" r:id="rId325"/>
    <p:sldId id="575" r:id="rId326"/>
    <p:sldId id="576" r:id="rId327"/>
    <p:sldId id="577" r:id="rId328"/>
    <p:sldId id="578" r:id="rId329"/>
    <p:sldId id="579" r:id="rId330"/>
    <p:sldId id="580" r:id="rId331"/>
    <p:sldId id="581" r:id="rId332"/>
    <p:sldId id="582" r:id="rId333"/>
    <p:sldId id="583" r:id="rId334"/>
    <p:sldId id="584" r:id="rId335"/>
    <p:sldId id="585" r:id="rId336"/>
    <p:sldId id="586" r:id="rId337"/>
    <p:sldId id="587" r:id="rId338"/>
    <p:sldId id="588" r:id="rId339"/>
    <p:sldId id="589" r:id="rId340"/>
    <p:sldId id="590" r:id="rId341"/>
    <p:sldId id="591" r:id="rId342"/>
    <p:sldId id="592" r:id="rId343"/>
    <p:sldId id="593" r:id="rId344"/>
    <p:sldId id="594" r:id="rId345"/>
    <p:sldId id="595" r:id="rId346"/>
    <p:sldId id="683" r:id="rId347"/>
    <p:sldId id="688" r:id="rId348"/>
    <p:sldId id="689" r:id="rId349"/>
    <p:sldId id="690" r:id="rId350"/>
    <p:sldId id="691" r:id="rId351"/>
    <p:sldId id="692" r:id="rId352"/>
    <p:sldId id="693" r:id="rId353"/>
    <p:sldId id="694" r:id="rId354"/>
    <p:sldId id="695" r:id="rId355"/>
    <p:sldId id="696" r:id="rId356"/>
    <p:sldId id="697" r:id="rId357"/>
    <p:sldId id="698" r:id="rId358"/>
    <p:sldId id="699" r:id="rId359"/>
    <p:sldId id="700" r:id="rId360"/>
    <p:sldId id="701" r:id="rId361"/>
    <p:sldId id="702" r:id="rId362"/>
    <p:sldId id="703" r:id="rId363"/>
    <p:sldId id="704" r:id="rId364"/>
    <p:sldId id="705" r:id="rId365"/>
    <p:sldId id="706" r:id="rId366"/>
    <p:sldId id="707" r:id="rId367"/>
    <p:sldId id="708" r:id="rId368"/>
    <p:sldId id="709" r:id="rId369"/>
    <p:sldId id="710" r:id="rId370"/>
    <p:sldId id="711" r:id="rId371"/>
    <p:sldId id="712" r:id="rId372"/>
    <p:sldId id="713" r:id="rId373"/>
    <p:sldId id="714" r:id="rId374"/>
    <p:sldId id="715" r:id="rId375"/>
    <p:sldId id="716" r:id="rId376"/>
    <p:sldId id="717" r:id="rId377"/>
    <p:sldId id="718" r:id="rId378"/>
    <p:sldId id="719" r:id="rId379"/>
    <p:sldId id="720" r:id="rId380"/>
    <p:sldId id="721" r:id="rId381"/>
    <p:sldId id="722" r:id="rId382"/>
    <p:sldId id="723" r:id="rId383"/>
    <p:sldId id="724" r:id="rId384"/>
    <p:sldId id="725" r:id="rId385"/>
    <p:sldId id="726" r:id="rId386"/>
    <p:sldId id="727" r:id="rId387"/>
    <p:sldId id="728" r:id="rId388"/>
    <p:sldId id="729" r:id="rId389"/>
    <p:sldId id="730" r:id="rId390"/>
    <p:sldId id="731" r:id="rId391"/>
    <p:sldId id="732" r:id="rId392"/>
    <p:sldId id="733" r:id="rId393"/>
    <p:sldId id="734" r:id="rId394"/>
    <p:sldId id="735" r:id="rId395"/>
    <p:sldId id="736" r:id="rId396"/>
    <p:sldId id="737" r:id="rId397"/>
    <p:sldId id="738" r:id="rId398"/>
    <p:sldId id="739" r:id="rId399"/>
    <p:sldId id="740" r:id="rId400"/>
    <p:sldId id="741" r:id="rId401"/>
    <p:sldId id="742" r:id="rId402"/>
    <p:sldId id="743" r:id="rId403"/>
    <p:sldId id="744" r:id="rId404"/>
    <p:sldId id="745" r:id="rId405"/>
    <p:sldId id="746" r:id="rId406"/>
    <p:sldId id="747" r:id="rId407"/>
    <p:sldId id="748" r:id="rId408"/>
    <p:sldId id="749" r:id="rId409"/>
    <p:sldId id="750" r:id="rId410"/>
    <p:sldId id="751" r:id="rId411"/>
    <p:sldId id="752" r:id="rId412"/>
    <p:sldId id="753" r:id="rId413"/>
    <p:sldId id="754" r:id="rId414"/>
    <p:sldId id="755" r:id="rId415"/>
    <p:sldId id="756" r:id="rId416"/>
    <p:sldId id="757" r:id="rId417"/>
    <p:sldId id="758" r:id="rId418"/>
    <p:sldId id="759" r:id="rId419"/>
    <p:sldId id="760" r:id="rId420"/>
    <p:sldId id="761" r:id="rId421"/>
    <p:sldId id="762" r:id="rId422"/>
    <p:sldId id="763" r:id="rId423"/>
    <p:sldId id="767" r:id="rId424"/>
    <p:sldId id="768" r:id="rId425"/>
    <p:sldId id="769" r:id="rId426"/>
    <p:sldId id="770" r:id="rId427"/>
    <p:sldId id="771" r:id="rId428"/>
    <p:sldId id="772" r:id="rId429"/>
    <p:sldId id="773" r:id="rId430"/>
    <p:sldId id="774" r:id="rId431"/>
    <p:sldId id="775" r:id="rId432"/>
    <p:sldId id="776" r:id="rId433"/>
    <p:sldId id="777" r:id="rId434"/>
    <p:sldId id="778" r:id="rId435"/>
    <p:sldId id="779" r:id="rId436"/>
    <p:sldId id="780" r:id="rId437"/>
    <p:sldId id="781" r:id="rId438"/>
    <p:sldId id="782" r:id="rId439"/>
    <p:sldId id="783" r:id="rId440"/>
    <p:sldId id="784" r:id="rId441"/>
    <p:sldId id="785" r:id="rId442"/>
    <p:sldId id="786" r:id="rId443"/>
    <p:sldId id="787" r:id="rId444"/>
    <p:sldId id="788" r:id="rId445"/>
    <p:sldId id="789" r:id="rId446"/>
    <p:sldId id="790" r:id="rId447"/>
    <p:sldId id="791" r:id="rId448"/>
    <p:sldId id="792" r:id="rId449"/>
    <p:sldId id="793" r:id="rId450"/>
    <p:sldId id="794" r:id="rId451"/>
    <p:sldId id="795" r:id="rId452"/>
    <p:sldId id="796" r:id="rId453"/>
    <p:sldId id="797" r:id="rId454"/>
    <p:sldId id="798" r:id="rId455"/>
    <p:sldId id="799" r:id="rId456"/>
    <p:sldId id="800" r:id="rId457"/>
    <p:sldId id="801" r:id="rId458"/>
    <p:sldId id="802" r:id="rId459"/>
    <p:sldId id="803" r:id="rId4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36" autoAdjust="0"/>
    <p:restoredTop sz="94316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8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99" Type="http://schemas.openxmlformats.org/officeDocument/2006/relationships/slide" Target="slides/slide298.xml"/><Relationship Id="rId21" Type="http://schemas.openxmlformats.org/officeDocument/2006/relationships/slide" Target="slides/slide20.xml"/><Relationship Id="rId63" Type="http://schemas.openxmlformats.org/officeDocument/2006/relationships/slide" Target="slides/slide62.xml"/><Relationship Id="rId159" Type="http://schemas.openxmlformats.org/officeDocument/2006/relationships/slide" Target="slides/slide158.xml"/><Relationship Id="rId324" Type="http://schemas.openxmlformats.org/officeDocument/2006/relationships/slide" Target="slides/slide323.xml"/><Relationship Id="rId366" Type="http://schemas.openxmlformats.org/officeDocument/2006/relationships/slide" Target="slides/slide365.xml"/><Relationship Id="rId170" Type="http://schemas.openxmlformats.org/officeDocument/2006/relationships/slide" Target="slides/slide169.xml"/><Relationship Id="rId226" Type="http://schemas.openxmlformats.org/officeDocument/2006/relationships/slide" Target="slides/slide225.xml"/><Relationship Id="rId433" Type="http://schemas.openxmlformats.org/officeDocument/2006/relationships/slide" Target="slides/slide432.xml"/><Relationship Id="rId268" Type="http://schemas.openxmlformats.org/officeDocument/2006/relationships/slide" Target="slides/slide267.xml"/><Relationship Id="rId32" Type="http://schemas.openxmlformats.org/officeDocument/2006/relationships/slide" Target="slides/slide31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335" Type="http://schemas.openxmlformats.org/officeDocument/2006/relationships/slide" Target="slides/slide334.xml"/><Relationship Id="rId377" Type="http://schemas.openxmlformats.org/officeDocument/2006/relationships/slide" Target="slides/slide376.xml"/><Relationship Id="rId5" Type="http://schemas.openxmlformats.org/officeDocument/2006/relationships/slide" Target="slides/slide4.xml"/><Relationship Id="rId181" Type="http://schemas.openxmlformats.org/officeDocument/2006/relationships/slide" Target="slides/slide180.xml"/><Relationship Id="rId237" Type="http://schemas.openxmlformats.org/officeDocument/2006/relationships/slide" Target="slides/slide236.xml"/><Relationship Id="rId402" Type="http://schemas.openxmlformats.org/officeDocument/2006/relationships/slide" Target="slides/slide401.xml"/><Relationship Id="rId279" Type="http://schemas.openxmlformats.org/officeDocument/2006/relationships/slide" Target="slides/slide278.xml"/><Relationship Id="rId444" Type="http://schemas.openxmlformats.org/officeDocument/2006/relationships/slide" Target="slides/slide443.xml"/><Relationship Id="rId43" Type="http://schemas.openxmlformats.org/officeDocument/2006/relationships/slide" Target="slides/slide42.xml"/><Relationship Id="rId139" Type="http://schemas.openxmlformats.org/officeDocument/2006/relationships/slide" Target="slides/slide138.xml"/><Relationship Id="rId290" Type="http://schemas.openxmlformats.org/officeDocument/2006/relationships/slide" Target="slides/slide289.xml"/><Relationship Id="rId304" Type="http://schemas.openxmlformats.org/officeDocument/2006/relationships/slide" Target="slides/slide303.xml"/><Relationship Id="rId346" Type="http://schemas.openxmlformats.org/officeDocument/2006/relationships/slide" Target="slides/slide345.xml"/><Relationship Id="rId388" Type="http://schemas.openxmlformats.org/officeDocument/2006/relationships/slide" Target="slides/slide387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413" Type="http://schemas.openxmlformats.org/officeDocument/2006/relationships/slide" Target="slides/slide412.xml"/><Relationship Id="rId248" Type="http://schemas.openxmlformats.org/officeDocument/2006/relationships/slide" Target="slides/slide247.xml"/><Relationship Id="rId455" Type="http://schemas.openxmlformats.org/officeDocument/2006/relationships/slide" Target="slides/slide454.xml"/><Relationship Id="rId12" Type="http://schemas.openxmlformats.org/officeDocument/2006/relationships/slide" Target="slides/slide11.xml"/><Relationship Id="rId108" Type="http://schemas.openxmlformats.org/officeDocument/2006/relationships/slide" Target="slides/slide107.xml"/><Relationship Id="rId315" Type="http://schemas.openxmlformats.org/officeDocument/2006/relationships/slide" Target="slides/slide314.xml"/><Relationship Id="rId357" Type="http://schemas.openxmlformats.org/officeDocument/2006/relationships/slide" Target="slides/slide356.xml"/><Relationship Id="rId54" Type="http://schemas.openxmlformats.org/officeDocument/2006/relationships/slide" Target="slides/slide53.xml"/><Relationship Id="rId96" Type="http://schemas.openxmlformats.org/officeDocument/2006/relationships/slide" Target="slides/slide95.xml"/><Relationship Id="rId161" Type="http://schemas.openxmlformats.org/officeDocument/2006/relationships/slide" Target="slides/slide160.xml"/><Relationship Id="rId217" Type="http://schemas.openxmlformats.org/officeDocument/2006/relationships/slide" Target="slides/slide216.xml"/><Relationship Id="rId399" Type="http://schemas.openxmlformats.org/officeDocument/2006/relationships/slide" Target="slides/slide398.xml"/><Relationship Id="rId259" Type="http://schemas.openxmlformats.org/officeDocument/2006/relationships/slide" Target="slides/slide258.xml"/><Relationship Id="rId424" Type="http://schemas.openxmlformats.org/officeDocument/2006/relationships/slide" Target="slides/slide423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270" Type="http://schemas.openxmlformats.org/officeDocument/2006/relationships/slide" Target="slides/slide269.xml"/><Relationship Id="rId326" Type="http://schemas.openxmlformats.org/officeDocument/2006/relationships/slide" Target="slides/slide325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368" Type="http://schemas.openxmlformats.org/officeDocument/2006/relationships/slide" Target="slides/slide367.xml"/><Relationship Id="rId389" Type="http://schemas.openxmlformats.org/officeDocument/2006/relationships/slide" Target="slides/slide388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28" Type="http://schemas.openxmlformats.org/officeDocument/2006/relationships/slide" Target="slides/slide227.xml"/><Relationship Id="rId249" Type="http://schemas.openxmlformats.org/officeDocument/2006/relationships/slide" Target="slides/slide248.xml"/><Relationship Id="rId414" Type="http://schemas.openxmlformats.org/officeDocument/2006/relationships/slide" Target="slides/slide413.xml"/><Relationship Id="rId435" Type="http://schemas.openxmlformats.org/officeDocument/2006/relationships/slide" Target="slides/slide434.xml"/><Relationship Id="rId456" Type="http://schemas.openxmlformats.org/officeDocument/2006/relationships/slide" Target="slides/slide455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260" Type="http://schemas.openxmlformats.org/officeDocument/2006/relationships/slide" Target="slides/slide259.xml"/><Relationship Id="rId281" Type="http://schemas.openxmlformats.org/officeDocument/2006/relationships/slide" Target="slides/slide280.xml"/><Relationship Id="rId316" Type="http://schemas.openxmlformats.org/officeDocument/2006/relationships/slide" Target="slides/slide315.xml"/><Relationship Id="rId337" Type="http://schemas.openxmlformats.org/officeDocument/2006/relationships/slide" Target="slides/slide336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358" Type="http://schemas.openxmlformats.org/officeDocument/2006/relationships/slide" Target="slides/slide357.xml"/><Relationship Id="rId379" Type="http://schemas.openxmlformats.org/officeDocument/2006/relationships/slide" Target="slides/slide378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8" Type="http://schemas.openxmlformats.org/officeDocument/2006/relationships/slide" Target="slides/slide217.xml"/><Relationship Id="rId239" Type="http://schemas.openxmlformats.org/officeDocument/2006/relationships/slide" Target="slides/slide238.xml"/><Relationship Id="rId390" Type="http://schemas.openxmlformats.org/officeDocument/2006/relationships/slide" Target="slides/slide389.xml"/><Relationship Id="rId404" Type="http://schemas.openxmlformats.org/officeDocument/2006/relationships/slide" Target="slides/slide403.xml"/><Relationship Id="rId425" Type="http://schemas.openxmlformats.org/officeDocument/2006/relationships/slide" Target="slides/slide424.xml"/><Relationship Id="rId446" Type="http://schemas.openxmlformats.org/officeDocument/2006/relationships/slide" Target="slides/slide445.xml"/><Relationship Id="rId250" Type="http://schemas.openxmlformats.org/officeDocument/2006/relationships/slide" Target="slides/slide249.xml"/><Relationship Id="rId271" Type="http://schemas.openxmlformats.org/officeDocument/2006/relationships/slide" Target="slides/slide270.xml"/><Relationship Id="rId292" Type="http://schemas.openxmlformats.org/officeDocument/2006/relationships/slide" Target="slides/slide291.xml"/><Relationship Id="rId306" Type="http://schemas.openxmlformats.org/officeDocument/2006/relationships/slide" Target="slides/slide305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327" Type="http://schemas.openxmlformats.org/officeDocument/2006/relationships/slide" Target="slides/slide326.xml"/><Relationship Id="rId348" Type="http://schemas.openxmlformats.org/officeDocument/2006/relationships/slide" Target="slides/slide347.xml"/><Relationship Id="rId369" Type="http://schemas.openxmlformats.org/officeDocument/2006/relationships/slide" Target="slides/slide368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380" Type="http://schemas.openxmlformats.org/officeDocument/2006/relationships/slide" Target="slides/slide379.xml"/><Relationship Id="rId415" Type="http://schemas.openxmlformats.org/officeDocument/2006/relationships/slide" Target="slides/slide414.xml"/><Relationship Id="rId436" Type="http://schemas.openxmlformats.org/officeDocument/2006/relationships/slide" Target="slides/slide435.xml"/><Relationship Id="rId457" Type="http://schemas.openxmlformats.org/officeDocument/2006/relationships/slide" Target="slides/slide456.xml"/><Relationship Id="rId240" Type="http://schemas.openxmlformats.org/officeDocument/2006/relationships/slide" Target="slides/slide239.xml"/><Relationship Id="rId261" Type="http://schemas.openxmlformats.org/officeDocument/2006/relationships/slide" Target="slides/slide260.xml"/><Relationship Id="rId14" Type="http://schemas.openxmlformats.org/officeDocument/2006/relationships/slide" Target="slides/slide13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282" Type="http://schemas.openxmlformats.org/officeDocument/2006/relationships/slide" Target="slides/slide281.xml"/><Relationship Id="rId317" Type="http://schemas.openxmlformats.org/officeDocument/2006/relationships/slide" Target="slides/slide316.xml"/><Relationship Id="rId338" Type="http://schemas.openxmlformats.org/officeDocument/2006/relationships/slide" Target="slides/slide337.xml"/><Relationship Id="rId359" Type="http://schemas.openxmlformats.org/officeDocument/2006/relationships/slide" Target="slides/slide358.xml"/><Relationship Id="rId8" Type="http://schemas.openxmlformats.org/officeDocument/2006/relationships/slide" Target="slides/slide7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219" Type="http://schemas.openxmlformats.org/officeDocument/2006/relationships/slide" Target="slides/slide218.xml"/><Relationship Id="rId370" Type="http://schemas.openxmlformats.org/officeDocument/2006/relationships/slide" Target="slides/slide369.xml"/><Relationship Id="rId391" Type="http://schemas.openxmlformats.org/officeDocument/2006/relationships/slide" Target="slides/slide390.xml"/><Relationship Id="rId405" Type="http://schemas.openxmlformats.org/officeDocument/2006/relationships/slide" Target="slides/slide404.xml"/><Relationship Id="rId426" Type="http://schemas.openxmlformats.org/officeDocument/2006/relationships/slide" Target="slides/slide425.xml"/><Relationship Id="rId447" Type="http://schemas.openxmlformats.org/officeDocument/2006/relationships/slide" Target="slides/slide446.xml"/><Relationship Id="rId230" Type="http://schemas.openxmlformats.org/officeDocument/2006/relationships/slide" Target="slides/slide229.xml"/><Relationship Id="rId251" Type="http://schemas.openxmlformats.org/officeDocument/2006/relationships/slide" Target="slides/slide250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72" Type="http://schemas.openxmlformats.org/officeDocument/2006/relationships/slide" Target="slides/slide271.xml"/><Relationship Id="rId293" Type="http://schemas.openxmlformats.org/officeDocument/2006/relationships/slide" Target="slides/slide292.xml"/><Relationship Id="rId307" Type="http://schemas.openxmlformats.org/officeDocument/2006/relationships/slide" Target="slides/slide306.xml"/><Relationship Id="rId328" Type="http://schemas.openxmlformats.org/officeDocument/2006/relationships/slide" Target="slides/slide327.xml"/><Relationship Id="rId349" Type="http://schemas.openxmlformats.org/officeDocument/2006/relationships/slide" Target="slides/slide348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360" Type="http://schemas.openxmlformats.org/officeDocument/2006/relationships/slide" Target="slides/slide359.xml"/><Relationship Id="rId381" Type="http://schemas.openxmlformats.org/officeDocument/2006/relationships/slide" Target="slides/slide380.xml"/><Relationship Id="rId416" Type="http://schemas.openxmlformats.org/officeDocument/2006/relationships/slide" Target="slides/slide415.xml"/><Relationship Id="rId220" Type="http://schemas.openxmlformats.org/officeDocument/2006/relationships/slide" Target="slides/slide219.xml"/><Relationship Id="rId241" Type="http://schemas.openxmlformats.org/officeDocument/2006/relationships/slide" Target="slides/slide240.xml"/><Relationship Id="rId437" Type="http://schemas.openxmlformats.org/officeDocument/2006/relationships/slide" Target="slides/slide436.xml"/><Relationship Id="rId458" Type="http://schemas.openxmlformats.org/officeDocument/2006/relationships/slide" Target="slides/slide457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262" Type="http://schemas.openxmlformats.org/officeDocument/2006/relationships/slide" Target="slides/slide261.xml"/><Relationship Id="rId283" Type="http://schemas.openxmlformats.org/officeDocument/2006/relationships/slide" Target="slides/slide282.xml"/><Relationship Id="rId318" Type="http://schemas.openxmlformats.org/officeDocument/2006/relationships/slide" Target="slides/slide317.xml"/><Relationship Id="rId339" Type="http://schemas.openxmlformats.org/officeDocument/2006/relationships/slide" Target="slides/slide338.xml"/><Relationship Id="rId78" Type="http://schemas.openxmlformats.org/officeDocument/2006/relationships/slide" Target="slides/slide77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64" Type="http://schemas.openxmlformats.org/officeDocument/2006/relationships/slide" Target="slides/slide163.xml"/><Relationship Id="rId185" Type="http://schemas.openxmlformats.org/officeDocument/2006/relationships/slide" Target="slides/slide184.xml"/><Relationship Id="rId350" Type="http://schemas.openxmlformats.org/officeDocument/2006/relationships/slide" Target="slides/slide349.xml"/><Relationship Id="rId371" Type="http://schemas.openxmlformats.org/officeDocument/2006/relationships/slide" Target="slides/slide370.xml"/><Relationship Id="rId406" Type="http://schemas.openxmlformats.org/officeDocument/2006/relationships/slide" Target="slides/slide405.xml"/><Relationship Id="rId9" Type="http://schemas.openxmlformats.org/officeDocument/2006/relationships/slide" Target="slides/slide8.xml"/><Relationship Id="rId210" Type="http://schemas.openxmlformats.org/officeDocument/2006/relationships/slide" Target="slides/slide209.xml"/><Relationship Id="rId392" Type="http://schemas.openxmlformats.org/officeDocument/2006/relationships/slide" Target="slides/slide391.xml"/><Relationship Id="rId427" Type="http://schemas.openxmlformats.org/officeDocument/2006/relationships/slide" Target="slides/slide426.xml"/><Relationship Id="rId448" Type="http://schemas.openxmlformats.org/officeDocument/2006/relationships/slide" Target="slides/slide447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273" Type="http://schemas.openxmlformats.org/officeDocument/2006/relationships/slide" Target="slides/slide272.xml"/><Relationship Id="rId294" Type="http://schemas.openxmlformats.org/officeDocument/2006/relationships/slide" Target="slides/slide293.xml"/><Relationship Id="rId308" Type="http://schemas.openxmlformats.org/officeDocument/2006/relationships/slide" Target="slides/slide307.xml"/><Relationship Id="rId329" Type="http://schemas.openxmlformats.org/officeDocument/2006/relationships/slide" Target="slides/slide328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340" Type="http://schemas.openxmlformats.org/officeDocument/2006/relationships/slide" Target="slides/slide339.xml"/><Relationship Id="rId361" Type="http://schemas.openxmlformats.org/officeDocument/2006/relationships/slide" Target="slides/slide360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382" Type="http://schemas.openxmlformats.org/officeDocument/2006/relationships/slide" Target="slides/slide381.xml"/><Relationship Id="rId417" Type="http://schemas.openxmlformats.org/officeDocument/2006/relationships/slide" Target="slides/slide416.xml"/><Relationship Id="rId438" Type="http://schemas.openxmlformats.org/officeDocument/2006/relationships/slide" Target="slides/slide437.xml"/><Relationship Id="rId459" Type="http://schemas.openxmlformats.org/officeDocument/2006/relationships/slide" Target="slides/slide458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263" Type="http://schemas.openxmlformats.org/officeDocument/2006/relationships/slide" Target="slides/slide262.xml"/><Relationship Id="rId284" Type="http://schemas.openxmlformats.org/officeDocument/2006/relationships/slide" Target="slides/slide283.xml"/><Relationship Id="rId319" Type="http://schemas.openxmlformats.org/officeDocument/2006/relationships/slide" Target="slides/slide318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330" Type="http://schemas.openxmlformats.org/officeDocument/2006/relationships/slide" Target="slides/slide329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351" Type="http://schemas.openxmlformats.org/officeDocument/2006/relationships/slide" Target="slides/slide350.xml"/><Relationship Id="rId372" Type="http://schemas.openxmlformats.org/officeDocument/2006/relationships/slide" Target="slides/slide371.xml"/><Relationship Id="rId393" Type="http://schemas.openxmlformats.org/officeDocument/2006/relationships/slide" Target="slides/slide392.xml"/><Relationship Id="rId407" Type="http://schemas.openxmlformats.org/officeDocument/2006/relationships/slide" Target="slides/slide406.xml"/><Relationship Id="rId428" Type="http://schemas.openxmlformats.org/officeDocument/2006/relationships/slide" Target="slides/slide427.xml"/><Relationship Id="rId449" Type="http://schemas.openxmlformats.org/officeDocument/2006/relationships/slide" Target="slides/slide448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4" Type="http://schemas.openxmlformats.org/officeDocument/2006/relationships/slide" Target="slides/slide273.xml"/><Relationship Id="rId295" Type="http://schemas.openxmlformats.org/officeDocument/2006/relationships/slide" Target="slides/slide294.xml"/><Relationship Id="rId309" Type="http://schemas.openxmlformats.org/officeDocument/2006/relationships/slide" Target="slides/slide308.xml"/><Relationship Id="rId460" Type="http://schemas.openxmlformats.org/officeDocument/2006/relationships/slide" Target="slides/slide459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320" Type="http://schemas.openxmlformats.org/officeDocument/2006/relationships/slide" Target="slides/slide319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341" Type="http://schemas.openxmlformats.org/officeDocument/2006/relationships/slide" Target="slides/slide340.xml"/><Relationship Id="rId362" Type="http://schemas.openxmlformats.org/officeDocument/2006/relationships/slide" Target="slides/slide361.xml"/><Relationship Id="rId383" Type="http://schemas.openxmlformats.org/officeDocument/2006/relationships/slide" Target="slides/slide382.xml"/><Relationship Id="rId418" Type="http://schemas.openxmlformats.org/officeDocument/2006/relationships/slide" Target="slides/slide417.xml"/><Relationship Id="rId439" Type="http://schemas.openxmlformats.org/officeDocument/2006/relationships/slide" Target="slides/slide438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264" Type="http://schemas.openxmlformats.org/officeDocument/2006/relationships/slide" Target="slides/slide263.xml"/><Relationship Id="rId285" Type="http://schemas.openxmlformats.org/officeDocument/2006/relationships/slide" Target="slides/slide284.xml"/><Relationship Id="rId450" Type="http://schemas.openxmlformats.org/officeDocument/2006/relationships/slide" Target="slides/slide449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310" Type="http://schemas.openxmlformats.org/officeDocument/2006/relationships/slide" Target="slides/slide309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331" Type="http://schemas.openxmlformats.org/officeDocument/2006/relationships/slide" Target="slides/slide330.xml"/><Relationship Id="rId352" Type="http://schemas.openxmlformats.org/officeDocument/2006/relationships/slide" Target="slides/slide351.xml"/><Relationship Id="rId373" Type="http://schemas.openxmlformats.org/officeDocument/2006/relationships/slide" Target="slides/slide372.xml"/><Relationship Id="rId394" Type="http://schemas.openxmlformats.org/officeDocument/2006/relationships/slide" Target="slides/slide393.xml"/><Relationship Id="rId408" Type="http://schemas.openxmlformats.org/officeDocument/2006/relationships/slide" Target="slides/slide407.xml"/><Relationship Id="rId429" Type="http://schemas.openxmlformats.org/officeDocument/2006/relationships/slide" Target="slides/slide428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54" Type="http://schemas.openxmlformats.org/officeDocument/2006/relationships/slide" Target="slides/slide253.xml"/><Relationship Id="rId440" Type="http://schemas.openxmlformats.org/officeDocument/2006/relationships/slide" Target="slides/slide439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275" Type="http://schemas.openxmlformats.org/officeDocument/2006/relationships/slide" Target="slides/slide274.xml"/><Relationship Id="rId296" Type="http://schemas.openxmlformats.org/officeDocument/2006/relationships/slide" Target="slides/slide295.xml"/><Relationship Id="rId300" Type="http://schemas.openxmlformats.org/officeDocument/2006/relationships/slide" Target="slides/slide299.xml"/><Relationship Id="rId461" Type="http://schemas.openxmlformats.org/officeDocument/2006/relationships/presProps" Target="presProps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321" Type="http://schemas.openxmlformats.org/officeDocument/2006/relationships/slide" Target="slides/slide320.xml"/><Relationship Id="rId342" Type="http://schemas.openxmlformats.org/officeDocument/2006/relationships/slide" Target="slides/slide341.xml"/><Relationship Id="rId363" Type="http://schemas.openxmlformats.org/officeDocument/2006/relationships/slide" Target="slides/slide362.xml"/><Relationship Id="rId384" Type="http://schemas.openxmlformats.org/officeDocument/2006/relationships/slide" Target="slides/slide383.xml"/><Relationship Id="rId419" Type="http://schemas.openxmlformats.org/officeDocument/2006/relationships/slide" Target="slides/slide418.xml"/><Relationship Id="rId202" Type="http://schemas.openxmlformats.org/officeDocument/2006/relationships/slide" Target="slides/slide201.xml"/><Relationship Id="rId223" Type="http://schemas.openxmlformats.org/officeDocument/2006/relationships/slide" Target="slides/slide222.xml"/><Relationship Id="rId244" Type="http://schemas.openxmlformats.org/officeDocument/2006/relationships/slide" Target="slides/slide243.xml"/><Relationship Id="rId430" Type="http://schemas.openxmlformats.org/officeDocument/2006/relationships/slide" Target="slides/slide429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265" Type="http://schemas.openxmlformats.org/officeDocument/2006/relationships/slide" Target="slides/slide264.xml"/><Relationship Id="rId286" Type="http://schemas.openxmlformats.org/officeDocument/2006/relationships/slide" Target="slides/slide285.xml"/><Relationship Id="rId451" Type="http://schemas.openxmlformats.org/officeDocument/2006/relationships/slide" Target="slides/slide450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311" Type="http://schemas.openxmlformats.org/officeDocument/2006/relationships/slide" Target="slides/slide310.xml"/><Relationship Id="rId332" Type="http://schemas.openxmlformats.org/officeDocument/2006/relationships/slide" Target="slides/slide331.xml"/><Relationship Id="rId353" Type="http://schemas.openxmlformats.org/officeDocument/2006/relationships/slide" Target="slides/slide352.xml"/><Relationship Id="rId374" Type="http://schemas.openxmlformats.org/officeDocument/2006/relationships/slide" Target="slides/slide373.xml"/><Relationship Id="rId395" Type="http://schemas.openxmlformats.org/officeDocument/2006/relationships/slide" Target="slides/slide394.xml"/><Relationship Id="rId409" Type="http://schemas.openxmlformats.org/officeDocument/2006/relationships/slide" Target="slides/slide408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slide" Target="slides/slide212.xml"/><Relationship Id="rId234" Type="http://schemas.openxmlformats.org/officeDocument/2006/relationships/slide" Target="slides/slide233.xml"/><Relationship Id="rId420" Type="http://schemas.openxmlformats.org/officeDocument/2006/relationships/slide" Target="slides/slide419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5" Type="http://schemas.openxmlformats.org/officeDocument/2006/relationships/slide" Target="slides/slide254.xml"/><Relationship Id="rId276" Type="http://schemas.openxmlformats.org/officeDocument/2006/relationships/slide" Target="slides/slide275.xml"/><Relationship Id="rId297" Type="http://schemas.openxmlformats.org/officeDocument/2006/relationships/slide" Target="slides/slide296.xml"/><Relationship Id="rId441" Type="http://schemas.openxmlformats.org/officeDocument/2006/relationships/slide" Target="slides/slide440.xml"/><Relationship Id="rId462" Type="http://schemas.openxmlformats.org/officeDocument/2006/relationships/viewProps" Target="viewProps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301" Type="http://schemas.openxmlformats.org/officeDocument/2006/relationships/slide" Target="slides/slide300.xml"/><Relationship Id="rId322" Type="http://schemas.openxmlformats.org/officeDocument/2006/relationships/slide" Target="slides/slide321.xml"/><Relationship Id="rId343" Type="http://schemas.openxmlformats.org/officeDocument/2006/relationships/slide" Target="slides/slide342.xml"/><Relationship Id="rId364" Type="http://schemas.openxmlformats.org/officeDocument/2006/relationships/slide" Target="slides/slide363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385" Type="http://schemas.openxmlformats.org/officeDocument/2006/relationships/slide" Target="slides/slide384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5" Type="http://schemas.openxmlformats.org/officeDocument/2006/relationships/slide" Target="slides/slide244.xml"/><Relationship Id="rId266" Type="http://schemas.openxmlformats.org/officeDocument/2006/relationships/slide" Target="slides/slide265.xml"/><Relationship Id="rId287" Type="http://schemas.openxmlformats.org/officeDocument/2006/relationships/slide" Target="slides/slide286.xml"/><Relationship Id="rId410" Type="http://schemas.openxmlformats.org/officeDocument/2006/relationships/slide" Target="slides/slide409.xml"/><Relationship Id="rId431" Type="http://schemas.openxmlformats.org/officeDocument/2006/relationships/slide" Target="slides/slide430.xml"/><Relationship Id="rId452" Type="http://schemas.openxmlformats.org/officeDocument/2006/relationships/slide" Target="slides/slide451.xml"/><Relationship Id="rId30" Type="http://schemas.openxmlformats.org/officeDocument/2006/relationships/slide" Target="slides/slide2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312" Type="http://schemas.openxmlformats.org/officeDocument/2006/relationships/slide" Target="slides/slide311.xml"/><Relationship Id="rId333" Type="http://schemas.openxmlformats.org/officeDocument/2006/relationships/slide" Target="slides/slide332.xml"/><Relationship Id="rId354" Type="http://schemas.openxmlformats.org/officeDocument/2006/relationships/slide" Target="slides/slide353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189" Type="http://schemas.openxmlformats.org/officeDocument/2006/relationships/slide" Target="slides/slide188.xml"/><Relationship Id="rId375" Type="http://schemas.openxmlformats.org/officeDocument/2006/relationships/slide" Target="slides/slide374.xml"/><Relationship Id="rId396" Type="http://schemas.openxmlformats.org/officeDocument/2006/relationships/slide" Target="slides/slide395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5" Type="http://schemas.openxmlformats.org/officeDocument/2006/relationships/slide" Target="slides/slide234.xml"/><Relationship Id="rId256" Type="http://schemas.openxmlformats.org/officeDocument/2006/relationships/slide" Target="slides/slide255.xml"/><Relationship Id="rId277" Type="http://schemas.openxmlformats.org/officeDocument/2006/relationships/slide" Target="slides/slide276.xml"/><Relationship Id="rId298" Type="http://schemas.openxmlformats.org/officeDocument/2006/relationships/slide" Target="slides/slide297.xml"/><Relationship Id="rId400" Type="http://schemas.openxmlformats.org/officeDocument/2006/relationships/slide" Target="slides/slide399.xml"/><Relationship Id="rId421" Type="http://schemas.openxmlformats.org/officeDocument/2006/relationships/slide" Target="slides/slide420.xml"/><Relationship Id="rId442" Type="http://schemas.openxmlformats.org/officeDocument/2006/relationships/slide" Target="slides/slide441.xml"/><Relationship Id="rId463" Type="http://schemas.openxmlformats.org/officeDocument/2006/relationships/theme" Target="theme/theme1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302" Type="http://schemas.openxmlformats.org/officeDocument/2006/relationships/slide" Target="slides/slide301.xml"/><Relationship Id="rId323" Type="http://schemas.openxmlformats.org/officeDocument/2006/relationships/slide" Target="slides/slide322.xml"/><Relationship Id="rId344" Type="http://schemas.openxmlformats.org/officeDocument/2006/relationships/slide" Target="slides/slide343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179" Type="http://schemas.openxmlformats.org/officeDocument/2006/relationships/slide" Target="slides/slide178.xml"/><Relationship Id="rId365" Type="http://schemas.openxmlformats.org/officeDocument/2006/relationships/slide" Target="slides/slide364.xml"/><Relationship Id="rId386" Type="http://schemas.openxmlformats.org/officeDocument/2006/relationships/slide" Target="slides/slide385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5" Type="http://schemas.openxmlformats.org/officeDocument/2006/relationships/slide" Target="slides/slide224.xml"/><Relationship Id="rId246" Type="http://schemas.openxmlformats.org/officeDocument/2006/relationships/slide" Target="slides/slide245.xml"/><Relationship Id="rId267" Type="http://schemas.openxmlformats.org/officeDocument/2006/relationships/slide" Target="slides/slide266.xml"/><Relationship Id="rId288" Type="http://schemas.openxmlformats.org/officeDocument/2006/relationships/slide" Target="slides/slide287.xml"/><Relationship Id="rId411" Type="http://schemas.openxmlformats.org/officeDocument/2006/relationships/slide" Target="slides/slide410.xml"/><Relationship Id="rId432" Type="http://schemas.openxmlformats.org/officeDocument/2006/relationships/slide" Target="slides/slide431.xml"/><Relationship Id="rId453" Type="http://schemas.openxmlformats.org/officeDocument/2006/relationships/slide" Target="slides/slide452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313" Type="http://schemas.openxmlformats.org/officeDocument/2006/relationships/slide" Target="slides/slide312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94" Type="http://schemas.openxmlformats.org/officeDocument/2006/relationships/slide" Target="slides/slide93.xml"/><Relationship Id="rId148" Type="http://schemas.openxmlformats.org/officeDocument/2006/relationships/slide" Target="slides/slide147.xml"/><Relationship Id="rId169" Type="http://schemas.openxmlformats.org/officeDocument/2006/relationships/slide" Target="slides/slide168.xml"/><Relationship Id="rId334" Type="http://schemas.openxmlformats.org/officeDocument/2006/relationships/slide" Target="slides/slide333.xml"/><Relationship Id="rId355" Type="http://schemas.openxmlformats.org/officeDocument/2006/relationships/slide" Target="slides/slide354.xml"/><Relationship Id="rId376" Type="http://schemas.openxmlformats.org/officeDocument/2006/relationships/slide" Target="slides/slide375.xml"/><Relationship Id="rId397" Type="http://schemas.openxmlformats.org/officeDocument/2006/relationships/slide" Target="slides/slide396.xml"/><Relationship Id="rId4" Type="http://schemas.openxmlformats.org/officeDocument/2006/relationships/slide" Target="slides/slide3.xml"/><Relationship Id="rId180" Type="http://schemas.openxmlformats.org/officeDocument/2006/relationships/slide" Target="slides/slide17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slide" Target="slides/slide256.xml"/><Relationship Id="rId278" Type="http://schemas.openxmlformats.org/officeDocument/2006/relationships/slide" Target="slides/slide277.xml"/><Relationship Id="rId401" Type="http://schemas.openxmlformats.org/officeDocument/2006/relationships/slide" Target="slides/slide400.xml"/><Relationship Id="rId422" Type="http://schemas.openxmlformats.org/officeDocument/2006/relationships/slide" Target="slides/slide421.xml"/><Relationship Id="rId443" Type="http://schemas.openxmlformats.org/officeDocument/2006/relationships/slide" Target="slides/slide442.xml"/><Relationship Id="rId464" Type="http://schemas.openxmlformats.org/officeDocument/2006/relationships/tableStyles" Target="tableStyles.xml"/><Relationship Id="rId303" Type="http://schemas.openxmlformats.org/officeDocument/2006/relationships/slide" Target="slides/slide302.xml"/><Relationship Id="rId42" Type="http://schemas.openxmlformats.org/officeDocument/2006/relationships/slide" Target="slides/slide41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345" Type="http://schemas.openxmlformats.org/officeDocument/2006/relationships/slide" Target="slides/slide344.xml"/><Relationship Id="rId387" Type="http://schemas.openxmlformats.org/officeDocument/2006/relationships/slide" Target="slides/slide386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47" Type="http://schemas.openxmlformats.org/officeDocument/2006/relationships/slide" Target="slides/slide246.xml"/><Relationship Id="rId412" Type="http://schemas.openxmlformats.org/officeDocument/2006/relationships/slide" Target="slides/slide411.xml"/><Relationship Id="rId107" Type="http://schemas.openxmlformats.org/officeDocument/2006/relationships/slide" Target="slides/slide106.xml"/><Relationship Id="rId289" Type="http://schemas.openxmlformats.org/officeDocument/2006/relationships/slide" Target="slides/slide288.xml"/><Relationship Id="rId454" Type="http://schemas.openxmlformats.org/officeDocument/2006/relationships/slide" Target="slides/slide453.xml"/><Relationship Id="rId11" Type="http://schemas.openxmlformats.org/officeDocument/2006/relationships/slide" Target="slides/slide10.xml"/><Relationship Id="rId53" Type="http://schemas.openxmlformats.org/officeDocument/2006/relationships/slide" Target="slides/slide52.xml"/><Relationship Id="rId149" Type="http://schemas.openxmlformats.org/officeDocument/2006/relationships/slide" Target="slides/slide148.xml"/><Relationship Id="rId314" Type="http://schemas.openxmlformats.org/officeDocument/2006/relationships/slide" Target="slides/slide313.xml"/><Relationship Id="rId356" Type="http://schemas.openxmlformats.org/officeDocument/2006/relationships/slide" Target="slides/slide355.xml"/><Relationship Id="rId398" Type="http://schemas.openxmlformats.org/officeDocument/2006/relationships/slide" Target="slides/slide397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216" Type="http://schemas.openxmlformats.org/officeDocument/2006/relationships/slide" Target="slides/slide215.xml"/><Relationship Id="rId423" Type="http://schemas.openxmlformats.org/officeDocument/2006/relationships/slide" Target="slides/slide422.xml"/><Relationship Id="rId258" Type="http://schemas.openxmlformats.org/officeDocument/2006/relationships/slide" Target="slides/slide257.xml"/><Relationship Id="rId22" Type="http://schemas.openxmlformats.org/officeDocument/2006/relationships/slide" Target="slides/slide21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325" Type="http://schemas.openxmlformats.org/officeDocument/2006/relationships/slide" Target="slides/slide324.xml"/><Relationship Id="rId367" Type="http://schemas.openxmlformats.org/officeDocument/2006/relationships/slide" Target="slides/slide366.xml"/><Relationship Id="rId171" Type="http://schemas.openxmlformats.org/officeDocument/2006/relationships/slide" Target="slides/slide170.xml"/><Relationship Id="rId227" Type="http://schemas.openxmlformats.org/officeDocument/2006/relationships/slide" Target="slides/slide226.xml"/><Relationship Id="rId269" Type="http://schemas.openxmlformats.org/officeDocument/2006/relationships/slide" Target="slides/slide268.xml"/><Relationship Id="rId434" Type="http://schemas.openxmlformats.org/officeDocument/2006/relationships/slide" Target="slides/slide433.xml"/><Relationship Id="rId33" Type="http://schemas.openxmlformats.org/officeDocument/2006/relationships/slide" Target="slides/slide32.xml"/><Relationship Id="rId129" Type="http://schemas.openxmlformats.org/officeDocument/2006/relationships/slide" Target="slides/slide128.xml"/><Relationship Id="rId280" Type="http://schemas.openxmlformats.org/officeDocument/2006/relationships/slide" Target="slides/slide279.xml"/><Relationship Id="rId336" Type="http://schemas.openxmlformats.org/officeDocument/2006/relationships/slide" Target="slides/slide335.xml"/><Relationship Id="rId75" Type="http://schemas.openxmlformats.org/officeDocument/2006/relationships/slide" Target="slides/slide74.xml"/><Relationship Id="rId140" Type="http://schemas.openxmlformats.org/officeDocument/2006/relationships/slide" Target="slides/slide139.xml"/><Relationship Id="rId182" Type="http://schemas.openxmlformats.org/officeDocument/2006/relationships/slide" Target="slides/slide181.xml"/><Relationship Id="rId378" Type="http://schemas.openxmlformats.org/officeDocument/2006/relationships/slide" Target="slides/slide377.xml"/><Relationship Id="rId403" Type="http://schemas.openxmlformats.org/officeDocument/2006/relationships/slide" Target="slides/slide402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445" Type="http://schemas.openxmlformats.org/officeDocument/2006/relationships/slide" Target="slides/slide444.xml"/><Relationship Id="rId291" Type="http://schemas.openxmlformats.org/officeDocument/2006/relationships/slide" Target="slides/slide290.xml"/><Relationship Id="rId305" Type="http://schemas.openxmlformats.org/officeDocument/2006/relationships/slide" Target="slides/slide304.xml"/><Relationship Id="rId347" Type="http://schemas.openxmlformats.org/officeDocument/2006/relationships/slide" Target="slides/slide34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72540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9775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3040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8016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2435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4321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15644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16459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3325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56059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67663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23018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2516703"/>
            <a:ext cx="896448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3600" dirty="0" err="1" smtClean="0"/>
              <a:t>Hersiene</a:t>
            </a:r>
            <a:r>
              <a:rPr lang="en-ZA" sz="3600" dirty="0" smtClean="0"/>
              <a:t> 1937-Psalmberyming</a:t>
            </a:r>
          </a:p>
          <a:p>
            <a:pPr algn="ctr"/>
            <a:r>
              <a:rPr lang="en-ZA" sz="2800" dirty="0" err="1" smtClean="0"/>
              <a:t>soos</a:t>
            </a:r>
            <a:r>
              <a:rPr lang="en-ZA" sz="2800" dirty="0" smtClean="0"/>
              <a:t> </a:t>
            </a:r>
            <a:r>
              <a:rPr lang="en-ZA" sz="2800" dirty="0" err="1" smtClean="0"/>
              <a:t>goedgekeur</a:t>
            </a:r>
            <a:r>
              <a:rPr lang="en-ZA" sz="2800" dirty="0" smtClean="0"/>
              <a:t> </a:t>
            </a:r>
            <a:r>
              <a:rPr lang="en-ZA" sz="2800" dirty="0" err="1" smtClean="0"/>
              <a:t>deur</a:t>
            </a:r>
            <a:r>
              <a:rPr lang="en-ZA" sz="2800" dirty="0" smtClean="0"/>
              <a:t> </a:t>
            </a:r>
            <a:r>
              <a:rPr lang="en-ZA" sz="2800" dirty="0" err="1" smtClean="0"/>
              <a:t>Sinode</a:t>
            </a:r>
            <a:r>
              <a:rPr lang="en-ZA" sz="2800" dirty="0" smtClean="0"/>
              <a:t> 2012</a:t>
            </a:r>
          </a:p>
          <a:p>
            <a:pPr algn="ctr"/>
            <a:endParaRPr lang="en-ZA" sz="3600" dirty="0"/>
          </a:p>
          <a:p>
            <a:pPr algn="ctr"/>
            <a:r>
              <a:rPr lang="en-ZA" sz="3600" dirty="0" smtClean="0"/>
              <a:t>Psalm 101 - 150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299586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548680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102:3</a:t>
            </a:r>
          </a:p>
          <a:p>
            <a:endParaRPr lang="en-ZA" sz="3600" dirty="0" smtClean="0"/>
          </a:p>
          <a:p>
            <a:r>
              <a:rPr lang="nl-NL" sz="3600" dirty="0"/>
              <a:t>Ek is uitgeteer; die lewe </a:t>
            </a:r>
            <a:endParaRPr lang="en-ZA" sz="3600" dirty="0"/>
          </a:p>
          <a:p>
            <a:r>
              <a:rPr lang="nl-NL" sz="3600" dirty="0"/>
              <a:t>wil weens pyne my begewe,</a:t>
            </a:r>
            <a:endParaRPr lang="en-ZA" sz="3600" dirty="0"/>
          </a:p>
          <a:p>
            <a:r>
              <a:rPr lang="nl-NL" sz="3600" dirty="0"/>
              <a:t>daarom dat ek heeldag sug.</a:t>
            </a:r>
            <a:endParaRPr lang="en-ZA" sz="3600" dirty="0"/>
          </a:p>
          <a:p>
            <a:r>
              <a:rPr lang="nl-NL" sz="3600" dirty="0"/>
              <a:t>Eensaam voel ek, weggevlug</a:t>
            </a:r>
            <a:endParaRPr lang="en-ZA" sz="3600" dirty="0"/>
          </a:p>
          <a:p>
            <a:r>
              <a:rPr lang="nl-NL" sz="3600" dirty="0"/>
              <a:t>in woestyne soos die reier –</a:t>
            </a:r>
            <a:endParaRPr lang="en-ZA" sz="3600" dirty="0"/>
          </a:p>
          <a:p>
            <a:r>
              <a:rPr lang="nl-NL" sz="3600" dirty="0"/>
              <a:t>beeld van die verlate lyer;</a:t>
            </a:r>
            <a:endParaRPr lang="en-ZA" sz="3600" dirty="0"/>
          </a:p>
          <a:p>
            <a:r>
              <a:rPr lang="nl-NL" sz="3600" dirty="0"/>
              <a:t>soos ŉ uil oor bouval heen</a:t>
            </a:r>
            <a:endParaRPr lang="en-ZA" sz="3600" dirty="0"/>
          </a:p>
          <a:p>
            <a:r>
              <a:rPr lang="nl-NL" sz="3600" dirty="0"/>
              <a:t>sit en tuur, so’s ek alleen.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729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324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107:5</a:t>
            </a:r>
          </a:p>
          <a:p>
            <a:endParaRPr lang="en-ZA" sz="3600" dirty="0" smtClean="0"/>
          </a:p>
          <a:p>
            <a:r>
              <a:rPr lang="nl-NL" sz="3600" dirty="0"/>
              <a:t>Hul wat al lank gekwel was</a:t>
            </a:r>
            <a:endParaRPr lang="en-ZA" sz="3600" dirty="0"/>
          </a:p>
          <a:p>
            <a:r>
              <a:rPr lang="nl-NL" sz="3600" dirty="0"/>
              <a:t>in eindelose nag,</a:t>
            </a:r>
            <a:endParaRPr lang="en-ZA" sz="3600" dirty="0"/>
          </a:p>
          <a:p>
            <a:r>
              <a:rPr lang="nl-NL" sz="3600" dirty="0"/>
              <a:t>in ysters vasgeknel was,</a:t>
            </a:r>
            <a:endParaRPr lang="en-ZA" sz="3600" dirty="0"/>
          </a:p>
          <a:p>
            <a:r>
              <a:rPr lang="nl-NL" sz="3600" dirty="0"/>
              <a:t>gevange en ontkrag,</a:t>
            </a:r>
            <a:endParaRPr lang="en-ZA" sz="3600" dirty="0"/>
          </a:p>
          <a:p>
            <a:r>
              <a:rPr lang="nl-NL" sz="3600" dirty="0"/>
              <a:t>omdat hul, dwars van sin,</a:t>
            </a:r>
            <a:endParaRPr lang="en-ZA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se raad verag het,</a:t>
            </a:r>
            <a:endParaRPr lang="en-ZA" sz="3600" dirty="0"/>
          </a:p>
          <a:p>
            <a:r>
              <a:rPr lang="nl-NL" sz="3600" dirty="0"/>
              <a:t>wat diep die kerker in,</a:t>
            </a:r>
            <a:endParaRPr lang="en-ZA" sz="3600" dirty="0"/>
          </a:p>
          <a:p>
            <a:r>
              <a:rPr lang="nl-NL" sz="3600" dirty="0"/>
              <a:t>geen redding meer verwag het –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907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107:6</a:t>
            </a:r>
          </a:p>
          <a:p>
            <a:endParaRPr lang="en-ZA" sz="3600" dirty="0"/>
          </a:p>
          <a:p>
            <a:r>
              <a:rPr lang="nl-NL" sz="3600" dirty="0"/>
              <a:t>by hul was angs, verfloudheid;</a:t>
            </a:r>
            <a:endParaRPr lang="en-ZA" sz="3600" dirty="0"/>
          </a:p>
          <a:p>
            <a:r>
              <a:rPr lang="nl-NL" sz="3600" dirty="0"/>
              <a:t>maar hul geroep het God</a:t>
            </a:r>
            <a:endParaRPr lang="en-ZA" sz="3600" dirty="0"/>
          </a:p>
          <a:p>
            <a:r>
              <a:rPr lang="nl-NL" sz="3600" dirty="0"/>
              <a:t>verhoor in die benoudheid,</a:t>
            </a:r>
            <a:endParaRPr lang="en-ZA" sz="3600" dirty="0"/>
          </a:p>
          <a:p>
            <a:r>
              <a:rPr lang="nl-NL" sz="3600" dirty="0"/>
              <a:t>met wending van hul lot.</a:t>
            </a:r>
            <a:endParaRPr lang="en-ZA" sz="3600" dirty="0"/>
          </a:p>
          <a:p>
            <a:r>
              <a:rPr lang="nl-NL" sz="3600" dirty="0"/>
              <a:t>Hy’t hulle uitgelei</a:t>
            </a:r>
            <a:endParaRPr lang="en-ZA" sz="3600" dirty="0"/>
          </a:p>
          <a:p>
            <a:r>
              <a:rPr lang="nl-NL" sz="3600" dirty="0"/>
              <a:t>uit donker van die kerker;</a:t>
            </a:r>
            <a:endParaRPr lang="en-ZA" sz="3600" dirty="0"/>
          </a:p>
          <a:p>
            <a:r>
              <a:rPr lang="nl-NL" sz="3600" dirty="0"/>
              <a:t>uit boeie hul bevry</a:t>
            </a:r>
            <a:endParaRPr lang="en-ZA" sz="3600" dirty="0"/>
          </a:p>
          <a:p>
            <a:r>
              <a:rPr lang="nl-NL" sz="3600" dirty="0"/>
              <a:t>Hý, God, hul Heilbewerker.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598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107:7</a:t>
            </a:r>
          </a:p>
          <a:p>
            <a:endParaRPr lang="en-ZA" sz="3600" dirty="0"/>
          </a:p>
          <a:p>
            <a:r>
              <a:rPr lang="nl-NL" sz="3600" dirty="0"/>
              <a:t>Die tronk se koperdeur het</a:t>
            </a:r>
            <a:endParaRPr lang="en-ZA" sz="3600" dirty="0"/>
          </a:p>
          <a:p>
            <a:r>
              <a:rPr lang="nl-NL" sz="3600" dirty="0"/>
              <a:t>gewaggel voor Gods mag</a:t>
            </a:r>
            <a:endParaRPr lang="en-ZA" sz="3600" dirty="0"/>
          </a:p>
          <a:p>
            <a:r>
              <a:rPr lang="nl-NL" sz="3600" dirty="0"/>
              <a:t>wat ysters weggebeur het,</a:t>
            </a:r>
            <a:endParaRPr lang="en-ZA" sz="3600" dirty="0"/>
          </a:p>
          <a:p>
            <a:r>
              <a:rPr lang="nl-NL" sz="3600" dirty="0"/>
              <a:t>verbreek het met een slag.</a:t>
            </a:r>
            <a:endParaRPr lang="en-ZA" sz="3600" dirty="0"/>
          </a:p>
          <a:p>
            <a:r>
              <a:rPr lang="nl-NL" sz="3600" dirty="0"/>
              <a:t>Laat hul Hom dank bewys</a:t>
            </a:r>
            <a:endParaRPr lang="en-ZA" sz="3600" dirty="0"/>
          </a:p>
          <a:p>
            <a:r>
              <a:rPr lang="nl-NL" sz="3600" dirty="0"/>
              <a:t>vir redding wat so soet is,</a:t>
            </a:r>
            <a:endParaRPr lang="en-ZA" sz="3600" dirty="0"/>
          </a:p>
          <a:p>
            <a:r>
              <a:rPr lang="nl-NL" sz="3600" dirty="0"/>
              <a:t>Hom voor die mense prys,</a:t>
            </a:r>
            <a:endParaRPr lang="en-ZA" sz="3600" dirty="0"/>
          </a:p>
          <a:p>
            <a:r>
              <a:rPr lang="nl-NL" sz="3600" dirty="0"/>
              <a:t>omdat Hy groot en goed is.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25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107:8</a:t>
            </a:r>
          </a:p>
          <a:p>
            <a:endParaRPr lang="en-ZA" sz="3600" dirty="0"/>
          </a:p>
          <a:p>
            <a:r>
              <a:rPr lang="nl-NL" sz="3600" dirty="0"/>
              <a:t>Wie dwaas en ongebonde</a:t>
            </a:r>
            <a:endParaRPr lang="en-ZA" sz="3600" dirty="0"/>
          </a:p>
          <a:p>
            <a:r>
              <a:rPr lang="nl-NL" sz="3600" dirty="0"/>
              <a:t>geleef het, tref die straf;</a:t>
            </a:r>
            <a:endParaRPr lang="en-ZA" sz="3600" dirty="0"/>
          </a:p>
          <a:p>
            <a:r>
              <a:rPr lang="nl-NL" sz="3600" dirty="0"/>
              <a:t>gevang deur eie sonde,</a:t>
            </a:r>
            <a:endParaRPr lang="en-ZA" sz="3600" dirty="0"/>
          </a:p>
          <a:p>
            <a:r>
              <a:rPr lang="nl-NL" sz="3600" dirty="0"/>
              <a:t>mat plaag op plaag hul af,</a:t>
            </a:r>
            <a:endParaRPr lang="en-ZA" sz="3600" dirty="0"/>
          </a:p>
          <a:p>
            <a:r>
              <a:rPr lang="nl-NL" sz="3600" dirty="0"/>
              <a:t>sodat hul die genot</a:t>
            </a:r>
            <a:endParaRPr lang="en-ZA" sz="3600" dirty="0"/>
          </a:p>
          <a:p>
            <a:r>
              <a:rPr lang="nl-NL" sz="3600" dirty="0"/>
              <a:t>van voedsel al versaak het,</a:t>
            </a:r>
            <a:endParaRPr lang="en-ZA" sz="3600" dirty="0"/>
          </a:p>
          <a:p>
            <a:r>
              <a:rPr lang="nl-NL" sz="3600" dirty="0"/>
              <a:t>in sware lewenslot</a:t>
            </a:r>
            <a:endParaRPr lang="en-ZA" sz="3600" dirty="0"/>
          </a:p>
          <a:p>
            <a:r>
              <a:rPr lang="nl-NL" sz="3600" dirty="0"/>
              <a:t>die doodsmart al gesmaak het.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83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107:9</a:t>
            </a:r>
          </a:p>
          <a:p>
            <a:endParaRPr lang="en-ZA" sz="3600" dirty="0"/>
          </a:p>
          <a:p>
            <a:r>
              <a:rPr lang="nl-NL" sz="3600" dirty="0"/>
              <a:t>Angs was daar by verfloudheid,</a:t>
            </a:r>
            <a:endParaRPr lang="en-ZA" sz="3600" dirty="0"/>
          </a:p>
          <a:p>
            <a:r>
              <a:rPr lang="nl-NL" sz="3600" dirty="0"/>
              <a:t>maar hul geroep het God</a:t>
            </a:r>
            <a:endParaRPr lang="en-ZA" sz="3600" dirty="0"/>
          </a:p>
          <a:p>
            <a:r>
              <a:rPr lang="nl-NL" sz="3600" dirty="0"/>
              <a:t>verhoor in die benoudheid,</a:t>
            </a:r>
            <a:endParaRPr lang="en-ZA" sz="3600" dirty="0"/>
          </a:p>
          <a:p>
            <a:r>
              <a:rPr lang="nl-NL" sz="3600" dirty="0"/>
              <a:t>met wending van hul lot.</a:t>
            </a:r>
            <a:endParaRPr lang="en-ZA" sz="3600" dirty="0"/>
          </a:p>
          <a:p>
            <a:r>
              <a:rPr lang="nl-NL" sz="3600" dirty="0"/>
              <a:t>Hy het sy woord gestuur</a:t>
            </a:r>
            <a:endParaRPr lang="en-ZA" sz="3600" dirty="0"/>
          </a:p>
          <a:p>
            <a:r>
              <a:rPr lang="nl-NL" sz="3600" dirty="0"/>
              <a:t>wat elke kwaal genees het,</a:t>
            </a:r>
            <a:endParaRPr lang="en-ZA" sz="3600" dirty="0"/>
          </a:p>
          <a:p>
            <a:r>
              <a:rPr lang="nl-NL" sz="3600" dirty="0"/>
              <a:t>ŉ engel in die uur</a:t>
            </a:r>
            <a:endParaRPr lang="en-ZA" sz="3600" dirty="0"/>
          </a:p>
          <a:p>
            <a:r>
              <a:rPr lang="nl-NL" sz="3600" dirty="0"/>
              <a:t>toe hul die dood gevrees het.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562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107:10</a:t>
            </a:r>
          </a:p>
          <a:p>
            <a:endParaRPr lang="en-ZA" sz="3600" dirty="0"/>
          </a:p>
          <a:p>
            <a:r>
              <a:rPr lang="nl-NL" sz="3600" dirty="0"/>
              <a:t>Laat hul met offerande</a:t>
            </a:r>
            <a:endParaRPr lang="en-ZA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Here</a:t>
            </a:r>
            <a:r>
              <a:rPr lang="nl-NL" sz="3600" dirty="0"/>
              <a:t> loof en dank,</a:t>
            </a:r>
            <a:endParaRPr lang="en-ZA" sz="3600" dirty="0"/>
          </a:p>
          <a:p>
            <a:r>
              <a:rPr lang="nl-NL" sz="3600" dirty="0"/>
              <a:t>die werke van sy hande</a:t>
            </a:r>
            <a:endParaRPr lang="en-ZA" sz="3600" dirty="0"/>
          </a:p>
          <a:p>
            <a:r>
              <a:rPr lang="nl-NL" sz="3600" dirty="0"/>
              <a:t>besing met helder klank;</a:t>
            </a:r>
            <a:endParaRPr lang="en-ZA" sz="3600" dirty="0"/>
          </a:p>
          <a:p>
            <a:r>
              <a:rPr lang="nl-NL" sz="3600" dirty="0"/>
              <a:t>laat hul Hom dank bewys</a:t>
            </a:r>
            <a:endParaRPr lang="en-ZA" sz="3600" dirty="0"/>
          </a:p>
          <a:p>
            <a:r>
              <a:rPr lang="nl-NL" sz="3600" dirty="0"/>
              <a:t>vir redding wat so soet is,</a:t>
            </a:r>
            <a:endParaRPr lang="en-ZA" sz="3600" dirty="0"/>
          </a:p>
          <a:p>
            <a:r>
              <a:rPr lang="nl-NL" sz="3600" dirty="0"/>
              <a:t>Hom met hul offers prys,</a:t>
            </a:r>
            <a:endParaRPr lang="en-ZA" sz="3600" dirty="0"/>
          </a:p>
          <a:p>
            <a:r>
              <a:rPr lang="nl-NL" sz="3600" dirty="0"/>
              <a:t>omdat Hy groot en goed is.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222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32993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107:11</a:t>
            </a:r>
          </a:p>
          <a:p>
            <a:endParaRPr lang="en-ZA" sz="3600" dirty="0"/>
          </a:p>
          <a:p>
            <a:r>
              <a:rPr lang="nl-NL" sz="3600" dirty="0"/>
              <a:t>Hul wat na wêreldseë</a:t>
            </a:r>
            <a:endParaRPr lang="en-ZA" sz="3600" dirty="0"/>
          </a:p>
          <a:p>
            <a:r>
              <a:rPr lang="nl-NL" sz="3600" dirty="0"/>
              <a:t>op skepe uitgevaar,</a:t>
            </a:r>
            <a:endParaRPr lang="en-ZA" sz="3600" dirty="0"/>
          </a:p>
          <a:p>
            <a:r>
              <a:rPr lang="nl-NL" sz="3600" dirty="0"/>
              <a:t>langs verre waterweë</a:t>
            </a:r>
            <a:endParaRPr lang="en-ZA" sz="3600" dirty="0"/>
          </a:p>
          <a:p>
            <a:r>
              <a:rPr lang="nl-NL" sz="3600" dirty="0"/>
              <a:t>die handelskat vergaar –</a:t>
            </a:r>
            <a:endParaRPr lang="en-ZA" sz="3600" dirty="0"/>
          </a:p>
          <a:p>
            <a:r>
              <a:rPr lang="nl-NL" sz="3600" dirty="0"/>
              <a:t>hoe goed en altyd weer	</a:t>
            </a:r>
            <a:endParaRPr lang="en-ZA" sz="3600" dirty="0"/>
          </a:p>
          <a:p>
            <a:r>
              <a:rPr lang="nl-NL" sz="3600" dirty="0"/>
              <a:t>dat hulle daar bemerk het</a:t>
            </a:r>
            <a:endParaRPr lang="en-ZA" sz="3600" dirty="0"/>
          </a:p>
          <a:p>
            <a:r>
              <a:rPr lang="nl-NL" sz="3600" dirty="0"/>
              <a:t>die wonders wat die </a:t>
            </a:r>
            <a:r>
              <a:rPr lang="nl-NL" sz="3600" cap="small" dirty="0"/>
              <a:t>Heer</a:t>
            </a:r>
            <a:endParaRPr lang="en-ZA" sz="3600" dirty="0"/>
          </a:p>
          <a:p>
            <a:r>
              <a:rPr lang="nl-NL" sz="3600" dirty="0"/>
              <a:t>ver in die see gewerk het.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034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32993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107:12</a:t>
            </a:r>
          </a:p>
          <a:p>
            <a:endParaRPr lang="en-ZA" sz="3600" dirty="0"/>
          </a:p>
          <a:p>
            <a:r>
              <a:rPr lang="nl-NL" sz="3600" dirty="0"/>
              <a:t>Hy spreek, en om die skepe</a:t>
            </a:r>
            <a:endParaRPr lang="en-ZA" sz="3600" dirty="0"/>
          </a:p>
          <a:p>
            <a:r>
              <a:rPr lang="nl-NL" sz="3600" dirty="0"/>
              <a:t>spring wilde branders op,</a:t>
            </a:r>
            <a:endParaRPr lang="en-ZA" sz="3600" dirty="0"/>
          </a:p>
          <a:p>
            <a:r>
              <a:rPr lang="nl-NL" sz="3600" dirty="0"/>
              <a:t>die winde is die swepe</a:t>
            </a:r>
            <a:endParaRPr lang="en-ZA" sz="3600" dirty="0"/>
          </a:p>
          <a:p>
            <a:r>
              <a:rPr lang="nl-NL" sz="3600" dirty="0"/>
              <a:t>wat hul tot woede klop.</a:t>
            </a:r>
            <a:endParaRPr lang="en-ZA" sz="3600" dirty="0"/>
          </a:p>
          <a:p>
            <a:r>
              <a:rPr lang="nl-NL" sz="3600" dirty="0"/>
              <a:t>Hul hart versmelt van angs –</a:t>
            </a:r>
            <a:endParaRPr lang="en-ZA" sz="3600" dirty="0"/>
          </a:p>
          <a:p>
            <a:r>
              <a:rPr lang="nl-NL" sz="3600" dirty="0"/>
              <a:t>hul vleg deur hoë golwe</a:t>
            </a:r>
            <a:endParaRPr lang="en-ZA" sz="3600" dirty="0"/>
          </a:p>
          <a:p>
            <a:r>
              <a:rPr lang="nl-NL" sz="3600" dirty="0"/>
              <a:t>of skuif langs holle see,</a:t>
            </a:r>
            <a:endParaRPr lang="en-ZA" sz="3600" dirty="0"/>
          </a:p>
          <a:p>
            <a:r>
              <a:rPr lang="nl-NL" sz="3600" dirty="0"/>
              <a:t>in diepste haas bedolwe.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933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107:13</a:t>
            </a:r>
          </a:p>
          <a:p>
            <a:endParaRPr lang="en-ZA" sz="3600" dirty="0"/>
          </a:p>
          <a:p>
            <a:r>
              <a:rPr lang="nl-NL" sz="3600" dirty="0"/>
              <a:t>Hul waggel in hul spore</a:t>
            </a:r>
            <a:endParaRPr lang="en-ZA" sz="3600" dirty="0"/>
          </a:p>
          <a:p>
            <a:r>
              <a:rPr lang="nl-NL" sz="3600" dirty="0"/>
              <a:t>net soos die dronkaard, dan</a:t>
            </a:r>
            <a:endParaRPr lang="en-ZA" sz="3600" dirty="0"/>
          </a:p>
          <a:p>
            <a:r>
              <a:rPr lang="nl-NL" sz="3600" dirty="0"/>
              <a:t>is hul vernuf verlore,</a:t>
            </a:r>
            <a:endParaRPr lang="en-ZA" sz="3600" dirty="0"/>
          </a:p>
          <a:p>
            <a:r>
              <a:rPr lang="nl-NL" sz="3600" dirty="0"/>
              <a:t>hul hart beswyk daarvan.</a:t>
            </a:r>
            <a:endParaRPr lang="en-ZA" sz="3600" dirty="0"/>
          </a:p>
          <a:p>
            <a:r>
              <a:rPr lang="nl-NL" sz="3600" dirty="0"/>
              <a:t>Dan roep hul tot die groot</a:t>
            </a:r>
            <a:endParaRPr lang="en-ZA" sz="3600" dirty="0"/>
          </a:p>
          <a:p>
            <a:r>
              <a:rPr lang="nl-NL" sz="3600" dirty="0"/>
              <a:t>en eenge Stormbedwinger;</a:t>
            </a:r>
            <a:endParaRPr lang="en-ZA" sz="3600" dirty="0"/>
          </a:p>
          <a:p>
            <a:r>
              <a:rPr lang="nl-NL" sz="3600" dirty="0"/>
              <a:t>Hy red hul uit die nood</a:t>
            </a:r>
            <a:endParaRPr lang="en-ZA" sz="3600" dirty="0"/>
          </a:p>
          <a:p>
            <a:r>
              <a:rPr lang="nl-NL" sz="3600" dirty="0"/>
              <a:t>waarin hul angstig slinger.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628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32993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107:14</a:t>
            </a:r>
          </a:p>
          <a:p>
            <a:endParaRPr lang="en-ZA" sz="3600" dirty="0"/>
          </a:p>
          <a:p>
            <a:r>
              <a:rPr lang="nl-NL" sz="3600" dirty="0"/>
              <a:t>Ver trek die storm se ruising</a:t>
            </a:r>
            <a:endParaRPr lang="en-ZA" sz="3600" dirty="0"/>
          </a:p>
          <a:p>
            <a:r>
              <a:rPr lang="de-DE" sz="3600" dirty="0"/>
              <a:t>die wind se krag verspil; </a:t>
            </a:r>
            <a:endParaRPr lang="en-ZA" sz="3600" dirty="0"/>
          </a:p>
          <a:p>
            <a:r>
              <a:rPr lang="nl-NL" sz="3600" dirty="0"/>
              <a:t>daar kom ŉ sagte suising;</a:t>
            </a:r>
            <a:endParaRPr lang="en-ZA" sz="3600" dirty="0"/>
          </a:p>
          <a:p>
            <a:r>
              <a:rPr lang="nl-NL" sz="3600" dirty="0"/>
              <a:t>die golfslag word weer stil.</a:t>
            </a:r>
            <a:endParaRPr lang="en-ZA" sz="3600" dirty="0"/>
          </a:p>
          <a:p>
            <a:r>
              <a:rPr lang="nl-NL" sz="3600" dirty="0"/>
              <a:t>Dan is hul harte bly</a:t>
            </a:r>
            <a:endParaRPr lang="en-ZA" sz="3600" dirty="0"/>
          </a:p>
          <a:p>
            <a:r>
              <a:rPr lang="nl-NL" sz="3600" dirty="0"/>
              <a:t>deur God se goeie gawe;</a:t>
            </a:r>
            <a:endParaRPr lang="en-ZA" sz="3600" dirty="0"/>
          </a:p>
          <a:p>
            <a:r>
              <a:rPr lang="nl-NL" sz="3600" dirty="0"/>
              <a:t>die skip, van onweer vry,</a:t>
            </a:r>
            <a:endParaRPr lang="en-ZA" sz="3600" dirty="0"/>
          </a:p>
          <a:p>
            <a:r>
              <a:rPr lang="af-ZA" sz="3600" dirty="0"/>
              <a:t>bring Hy in </a:t>
            </a:r>
            <a:r>
              <a:rPr lang="af-ZA" sz="3600" dirty="0" err="1"/>
              <a:t>veil’ge</a:t>
            </a:r>
            <a:r>
              <a:rPr lang="af-ZA" sz="3600" dirty="0"/>
              <a:t> hawe.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999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55059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102:4</a:t>
            </a:r>
          </a:p>
          <a:p>
            <a:endParaRPr lang="en-ZA" sz="3600" dirty="0"/>
          </a:p>
          <a:p>
            <a:r>
              <a:rPr lang="nl-NL" sz="3600" dirty="0"/>
              <a:t>Eensaam kla ek deur die nagte,</a:t>
            </a:r>
            <a:endParaRPr lang="en-ZA" sz="3600" dirty="0"/>
          </a:p>
          <a:p>
            <a:r>
              <a:rPr lang="af-ZA" sz="3600" dirty="0"/>
              <a:t>soos ŉ duif, my dowwe klagte.</a:t>
            </a:r>
            <a:endParaRPr lang="en-ZA" sz="3600" dirty="0"/>
          </a:p>
          <a:p>
            <a:r>
              <a:rPr lang="nl-NL" sz="3600" dirty="0"/>
              <a:t>Heeldag smaad die vyand my,</a:t>
            </a:r>
            <a:endParaRPr lang="en-ZA" sz="3600" dirty="0"/>
          </a:p>
          <a:p>
            <a:r>
              <a:rPr lang="nl-NL" sz="3600" dirty="0"/>
              <a:t>hoor ek in hul raserny</a:t>
            </a:r>
            <a:endParaRPr lang="en-ZA" sz="3600" dirty="0"/>
          </a:p>
          <a:p>
            <a:r>
              <a:rPr lang="nl-NL" sz="3600" dirty="0"/>
              <a:t>hoe my naam, in my beproewing,</a:t>
            </a:r>
            <a:endParaRPr lang="en-ZA" sz="3600" dirty="0"/>
          </a:p>
          <a:p>
            <a:r>
              <a:rPr lang="nl-NL" sz="3600" dirty="0"/>
              <a:t>vloekwoord is by hul vervloeking.</a:t>
            </a:r>
            <a:endParaRPr lang="en-ZA" sz="3600" dirty="0"/>
          </a:p>
          <a:p>
            <a:r>
              <a:rPr lang="nl-NL" sz="3600" dirty="0"/>
              <a:t>As moet ek vir voedsel eet,</a:t>
            </a:r>
            <a:endParaRPr lang="en-ZA" sz="3600" dirty="0"/>
          </a:p>
          <a:p>
            <a:r>
              <a:rPr lang="nl-NL" sz="3600" dirty="0"/>
              <a:t>tranedrank drink in my leed.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069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32993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107:15</a:t>
            </a:r>
          </a:p>
          <a:p>
            <a:endParaRPr lang="en-ZA" sz="3600" dirty="0"/>
          </a:p>
          <a:p>
            <a:r>
              <a:rPr lang="nl-NL" sz="3600" dirty="0"/>
              <a:t>Laat hul van stormbedaring,</a:t>
            </a:r>
            <a:endParaRPr lang="en-ZA" sz="3600" dirty="0"/>
          </a:p>
          <a:p>
            <a:r>
              <a:rPr lang="nl-NL" sz="3600" dirty="0"/>
              <a:t>van God, wat golwe breek,</a:t>
            </a:r>
            <a:endParaRPr lang="en-ZA" sz="3600" dirty="0"/>
          </a:p>
          <a:p>
            <a:r>
              <a:rPr lang="nl-NL" sz="3600" dirty="0"/>
              <a:t>van heil en heilservaring</a:t>
            </a:r>
            <a:endParaRPr lang="en-ZA" sz="3600" dirty="0"/>
          </a:p>
          <a:p>
            <a:r>
              <a:rPr lang="nl-NL" sz="3600" dirty="0"/>
              <a:t>in volksvergaadring spreek.</a:t>
            </a:r>
            <a:endParaRPr lang="en-ZA" sz="3600" dirty="0"/>
          </a:p>
          <a:p>
            <a:r>
              <a:rPr lang="nl-NL" sz="3600" dirty="0"/>
              <a:t>Laat hul Hom dank bewys</a:t>
            </a:r>
            <a:endParaRPr lang="en-ZA" sz="3600" dirty="0"/>
          </a:p>
          <a:p>
            <a:r>
              <a:rPr lang="nl-NL" sz="3600" dirty="0"/>
              <a:t>vir redding wat so soet is,</a:t>
            </a:r>
            <a:endParaRPr lang="en-ZA" sz="3600" dirty="0"/>
          </a:p>
          <a:p>
            <a:r>
              <a:rPr lang="nl-NL" sz="3600" dirty="0"/>
              <a:t>Hom voor die mense prys,</a:t>
            </a:r>
            <a:endParaRPr lang="en-ZA" sz="3600" dirty="0"/>
          </a:p>
          <a:p>
            <a:r>
              <a:rPr lang="nl-NL" sz="3600" dirty="0"/>
              <a:t>omdat Hy groot en goed is.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32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32993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107:16</a:t>
            </a:r>
          </a:p>
          <a:p>
            <a:endParaRPr lang="en-ZA" sz="3600" dirty="0"/>
          </a:p>
          <a:p>
            <a:r>
              <a:rPr lang="nl-NL" sz="3600" dirty="0"/>
              <a:t>God skep die skone boorde </a:t>
            </a:r>
            <a:endParaRPr lang="en-ZA" sz="3600" dirty="0"/>
          </a:p>
          <a:p>
            <a:r>
              <a:rPr lang="nl-NL" sz="3600" dirty="0"/>
              <a:t>in droë lope om;</a:t>
            </a:r>
            <a:endParaRPr lang="en-ZA" sz="3600" dirty="0"/>
          </a:p>
          <a:p>
            <a:r>
              <a:rPr lang="nl-NL" sz="3600" dirty="0"/>
              <a:t>Hy laat oor geile oorde	</a:t>
            </a:r>
            <a:endParaRPr lang="en-ZA" sz="3600" dirty="0"/>
          </a:p>
          <a:p>
            <a:r>
              <a:rPr lang="nl-NL" sz="3600" dirty="0"/>
              <a:t>die straf van sonde kom.</a:t>
            </a:r>
            <a:endParaRPr lang="en-ZA" sz="3600" dirty="0"/>
          </a:p>
          <a:p>
            <a:r>
              <a:rPr lang="nl-NL" sz="3600" dirty="0"/>
              <a:t>Waar vog was, maak Hy droog,</a:t>
            </a:r>
            <a:endParaRPr lang="en-ZA" sz="3600" dirty="0"/>
          </a:p>
          <a:p>
            <a:r>
              <a:rPr lang="nl-NL" sz="3600" dirty="0"/>
              <a:t>al is die landman wakker,</a:t>
            </a:r>
            <a:endParaRPr lang="en-ZA" sz="3600" dirty="0"/>
          </a:p>
          <a:p>
            <a:r>
              <a:rPr lang="nl-NL" sz="3600" dirty="0"/>
              <a:t>vergeefs al wat hy poog </a:t>
            </a:r>
            <a:endParaRPr lang="en-ZA" sz="3600" dirty="0"/>
          </a:p>
          <a:p>
            <a:r>
              <a:rPr lang="nl-NL" sz="3600" dirty="0"/>
              <a:t>op die verdroogde akker.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257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45651"/>
            <a:ext cx="867645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smtClean="0"/>
              <a:t>Psalm 107:17</a:t>
            </a:r>
          </a:p>
          <a:p>
            <a:pPr>
              <a:lnSpc>
                <a:spcPts val="3600"/>
              </a:lnSpc>
            </a:pPr>
            <a:endParaRPr lang="en-ZA" sz="3600" dirty="0"/>
          </a:p>
          <a:p>
            <a:r>
              <a:rPr lang="nl-NL" sz="3600" dirty="0"/>
              <a:t>Dan weer het Hy woestyne</a:t>
            </a:r>
            <a:endParaRPr lang="en-ZA" sz="3600" dirty="0"/>
          </a:p>
          <a:p>
            <a:r>
              <a:rPr lang="nl-NL" sz="3600" dirty="0"/>
              <a:t>ŉ waterplas gemaak</a:t>
            </a:r>
            <a:endParaRPr lang="en-ZA" sz="3600" dirty="0"/>
          </a:p>
          <a:p>
            <a:r>
              <a:rPr lang="nl-NL" sz="3600" dirty="0"/>
              <a:t>en lustige fonteine</a:t>
            </a:r>
            <a:endParaRPr lang="en-ZA" sz="3600" dirty="0"/>
          </a:p>
          <a:p>
            <a:r>
              <a:rPr lang="nl-NL" sz="3600" dirty="0"/>
              <a:t>in dorsland laat ontwaak.</a:t>
            </a:r>
            <a:endParaRPr lang="en-ZA" sz="3600" dirty="0"/>
          </a:p>
          <a:p>
            <a:r>
              <a:rPr lang="nl-NL" sz="3600" dirty="0"/>
              <a:t>Daar was dit dat sy hand</a:t>
            </a:r>
            <a:endParaRPr lang="en-ZA" sz="3600" dirty="0"/>
          </a:p>
          <a:p>
            <a:r>
              <a:rPr lang="nl-NL" sz="3600" dirty="0"/>
              <a:t>wie honger was, verlig het,</a:t>
            </a:r>
            <a:endParaRPr lang="en-ZA" sz="3600" dirty="0"/>
          </a:p>
          <a:p>
            <a:r>
              <a:rPr lang="nl-NL" sz="3600" dirty="0"/>
              <a:t>sodat hul in dié land</a:t>
            </a:r>
            <a:endParaRPr lang="en-ZA" sz="3600" dirty="0"/>
          </a:p>
          <a:p>
            <a:r>
              <a:rPr lang="nl-NL" sz="3600" dirty="0"/>
              <a:t>ŉ ryke stad gestig het.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420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45651"/>
            <a:ext cx="860444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smtClean="0"/>
              <a:t>Psalm 107:18</a:t>
            </a:r>
          </a:p>
          <a:p>
            <a:pPr>
              <a:lnSpc>
                <a:spcPts val="3600"/>
              </a:lnSpc>
            </a:pPr>
            <a:endParaRPr lang="en-ZA" sz="3600" dirty="0"/>
          </a:p>
          <a:p>
            <a:r>
              <a:rPr lang="nl-NL" sz="3600" dirty="0"/>
              <a:t>Daar styg – dank aan die Gewer –</a:t>
            </a:r>
            <a:endParaRPr lang="en-ZA" sz="3600" dirty="0"/>
          </a:p>
          <a:p>
            <a:r>
              <a:rPr lang="nl-NL" sz="3600" dirty="0"/>
              <a:t>die seënmaat ten top;</a:t>
            </a:r>
            <a:endParaRPr lang="en-ZA" sz="3600" dirty="0"/>
          </a:p>
          <a:p>
            <a:r>
              <a:rPr lang="nl-NL" sz="3600" dirty="0"/>
              <a:t>gesaaide^en wynstok lewer</a:t>
            </a:r>
            <a:endParaRPr lang="en-ZA" sz="3600" dirty="0"/>
          </a:p>
          <a:p>
            <a:r>
              <a:rPr lang="nl-NL" sz="3600" dirty="0"/>
              <a:t>hul vrug oorvloedig op.</a:t>
            </a:r>
            <a:endParaRPr lang="en-ZA" sz="3600" dirty="0"/>
          </a:p>
          <a:p>
            <a:r>
              <a:rPr lang="nl-NL" sz="3600" dirty="0"/>
              <a:t>Hul kroos vermeerder Hy,</a:t>
            </a:r>
            <a:endParaRPr lang="en-ZA" sz="3600" dirty="0"/>
          </a:p>
          <a:p>
            <a:r>
              <a:rPr lang="de-DE" sz="3600" dirty="0"/>
              <a:t>hul vee’t Hy nie verminder;</a:t>
            </a:r>
            <a:endParaRPr lang="en-ZA" sz="3600" dirty="0"/>
          </a:p>
          <a:p>
            <a:r>
              <a:rPr lang="nl-NL" sz="3600" dirty="0"/>
              <a:t>as God die seën wil sprei,</a:t>
            </a:r>
            <a:endParaRPr lang="en-ZA" sz="3600" dirty="0"/>
          </a:p>
          <a:p>
            <a:r>
              <a:rPr lang="nl-NL" sz="3600" dirty="0"/>
              <a:t>wie kan Hom dit verhinder?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213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45651"/>
            <a:ext cx="867645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/>
              <a:t>Psalm </a:t>
            </a:r>
            <a:r>
              <a:rPr lang="af-ZA" sz="3600" dirty="0" smtClean="0"/>
              <a:t>107:19</a:t>
            </a:r>
          </a:p>
          <a:p>
            <a:pPr>
              <a:lnSpc>
                <a:spcPts val="3600"/>
              </a:lnSpc>
            </a:pPr>
            <a:endParaRPr lang="en-ZA" sz="3600" dirty="0"/>
          </a:p>
          <a:p>
            <a:r>
              <a:rPr lang="nl-NL" sz="3600" dirty="0"/>
              <a:t>Daarna word hul weer minder</a:t>
            </a:r>
            <a:endParaRPr lang="en-ZA" sz="3600" dirty="0"/>
          </a:p>
          <a:p>
            <a:r>
              <a:rPr lang="nl-NL" sz="3600" dirty="0"/>
              <a:t>en gaan bykans tot niet;</a:t>
            </a:r>
            <a:endParaRPr lang="en-ZA" sz="3600" dirty="0"/>
          </a:p>
          <a:p>
            <a:r>
              <a:rPr lang="nl-NL" sz="3600" dirty="0"/>
              <a:t>deur kommernis en hinder,</a:t>
            </a:r>
            <a:endParaRPr lang="en-ZA" sz="3600" dirty="0"/>
          </a:p>
          <a:p>
            <a:r>
              <a:rPr lang="nl-NL" sz="3600" dirty="0"/>
              <a:t>verdrukking en verdriet.</a:t>
            </a:r>
            <a:endParaRPr lang="en-ZA" sz="3600" dirty="0"/>
          </a:p>
          <a:p>
            <a:r>
              <a:rPr lang="nl-NL" sz="3600" dirty="0"/>
              <a:t>Oor die geweldenaar</a:t>
            </a:r>
            <a:endParaRPr lang="en-ZA" sz="3600" dirty="0"/>
          </a:p>
          <a:p>
            <a:r>
              <a:rPr lang="nl-NL" sz="3600" dirty="0"/>
              <a:t>kom onheil en veragting;</a:t>
            </a:r>
            <a:endParaRPr lang="en-ZA" sz="3600" dirty="0"/>
          </a:p>
          <a:p>
            <a:r>
              <a:rPr lang="nl-NL" sz="3600" dirty="0"/>
              <a:t>hy swerf in woestheid waar</a:t>
            </a:r>
            <a:endParaRPr lang="en-ZA" sz="3600" dirty="0"/>
          </a:p>
          <a:p>
            <a:r>
              <a:rPr lang="nl-NL" sz="3600" dirty="0"/>
              <a:t>geen pad is of verwagting.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837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45651"/>
            <a:ext cx="867645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smtClean="0"/>
              <a:t>Psalm 107:20</a:t>
            </a:r>
          </a:p>
          <a:p>
            <a:pPr>
              <a:lnSpc>
                <a:spcPts val="3600"/>
              </a:lnSpc>
            </a:pPr>
            <a:endParaRPr lang="en-ZA" sz="3600" dirty="0"/>
          </a:p>
          <a:p>
            <a:r>
              <a:rPr lang="nl-NL" sz="3600" dirty="0"/>
              <a:t>Maar God sal die veragte,</a:t>
            </a:r>
            <a:endParaRPr lang="en-ZA" sz="3600" dirty="0"/>
          </a:p>
          <a:p>
            <a:r>
              <a:rPr lang="nl-NL" sz="3600" dirty="0"/>
              <a:t>verarmde trou bewaak,</a:t>
            </a:r>
            <a:endParaRPr lang="en-ZA" sz="3600" dirty="0"/>
          </a:p>
          <a:p>
            <a:r>
              <a:rPr lang="nl-NL" sz="3600" dirty="0"/>
              <a:t>vermeerder sy geslagte</a:t>
            </a:r>
            <a:endParaRPr lang="en-ZA" sz="3600" dirty="0"/>
          </a:p>
          <a:p>
            <a:r>
              <a:rPr lang="nl-NL" sz="3600" dirty="0"/>
              <a:t>wat Hy soos kuddes maak.</a:t>
            </a:r>
            <a:endParaRPr lang="en-ZA" sz="3600" dirty="0"/>
          </a:p>
          <a:p>
            <a:r>
              <a:rPr lang="nl-NL" sz="3600" dirty="0"/>
              <a:t>Gods volk is bly daarom:</a:t>
            </a:r>
            <a:endParaRPr lang="en-ZA" sz="3600" dirty="0"/>
          </a:p>
          <a:p>
            <a:r>
              <a:rPr lang="nl-NL" sz="3600" dirty="0"/>
              <a:t>hul sien wat Hy bewerk het;</a:t>
            </a:r>
            <a:endParaRPr lang="en-ZA" sz="3600" dirty="0"/>
          </a:p>
          <a:p>
            <a:r>
              <a:rPr lang="nl-NL" sz="3600" dirty="0"/>
              <a:t>maar boosaards staan verstom,</a:t>
            </a:r>
            <a:endParaRPr lang="en-ZA" sz="3600" dirty="0"/>
          </a:p>
          <a:p>
            <a:r>
              <a:rPr lang="nl-NL" sz="3600" dirty="0"/>
              <a:t>as hul Gods mag bemerk het.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295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29394"/>
            <a:ext cx="860444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smtClean="0"/>
              <a:t>Psalm 107:21</a:t>
            </a:r>
          </a:p>
          <a:p>
            <a:pPr>
              <a:lnSpc>
                <a:spcPts val="3600"/>
              </a:lnSpc>
            </a:pPr>
            <a:endParaRPr lang="en-ZA" sz="3600" dirty="0"/>
          </a:p>
          <a:p>
            <a:r>
              <a:rPr lang="nl-NL" sz="3600" dirty="0"/>
              <a:t>Wie wys is, merk dié dinge</a:t>
            </a:r>
            <a:endParaRPr lang="en-ZA" sz="3600" dirty="0"/>
          </a:p>
          <a:p>
            <a:r>
              <a:rPr lang="nl-NL" sz="3600" dirty="0"/>
              <a:t>en gee godvrugtig ag</a:t>
            </a:r>
            <a:endParaRPr lang="en-ZA" sz="3600" dirty="0"/>
          </a:p>
          <a:p>
            <a:r>
              <a:rPr lang="nl-NL" sz="3600" dirty="0"/>
              <a:t>op al Gods handelinge,</a:t>
            </a:r>
            <a:endParaRPr lang="en-ZA" sz="3600" dirty="0"/>
          </a:p>
          <a:p>
            <a:r>
              <a:rPr lang="nl-NL" sz="3600" dirty="0"/>
              <a:t>sy goedheid en sy mag.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0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45651"/>
            <a:ext cx="860444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smtClean="0"/>
              <a:t>Psalm 108:1</a:t>
            </a:r>
          </a:p>
          <a:p>
            <a:pPr>
              <a:lnSpc>
                <a:spcPts val="3600"/>
              </a:lnSpc>
            </a:pPr>
            <a:endParaRPr lang="en-ZA" sz="3600" dirty="0"/>
          </a:p>
          <a:p>
            <a:r>
              <a:rPr lang="af-ZA" sz="3600" dirty="0"/>
              <a:t>Hoe rus, </a:t>
            </a:r>
            <a:r>
              <a:rPr lang="af-ZA" sz="3600" dirty="0" err="1"/>
              <a:t>o</a:t>
            </a:r>
            <a:r>
              <a:rPr lang="af-ZA" sz="3600" dirty="0"/>
              <a:t> God, my hart in my</a:t>
            </a:r>
            <a:endParaRPr lang="en-ZA" sz="3600" dirty="0"/>
          </a:p>
          <a:p>
            <a:r>
              <a:rPr lang="nl-NL" sz="3600" dirty="0"/>
              <a:t>nou 'k U ŉ môrelied kan wy.</a:t>
            </a:r>
            <a:endParaRPr lang="en-ZA" sz="3600" dirty="0"/>
          </a:p>
          <a:p>
            <a:r>
              <a:rPr lang="nl-NL" sz="3600" dirty="0"/>
              <a:t>Ontwaak met my, my harp, ontwaak!</a:t>
            </a:r>
            <a:endParaRPr lang="en-ZA" sz="3600" dirty="0"/>
          </a:p>
          <a:p>
            <a:r>
              <a:rPr lang="nl-NL" sz="3600" dirty="0"/>
              <a:t>Ek wil die rooidag wakker maak.</a:t>
            </a:r>
            <a:endParaRPr lang="en-ZA" sz="3600" dirty="0"/>
          </a:p>
          <a:p>
            <a:r>
              <a:rPr lang="nl-NL" sz="3600" dirty="0"/>
              <a:t>U trou en goedertierenheid,</a:t>
            </a:r>
            <a:endParaRPr lang="en-ZA" sz="3600" dirty="0"/>
          </a:p>
          <a:p>
            <a:r>
              <a:rPr lang="nl-NL" sz="3600" dirty="0"/>
              <a:t>tot bo die hemel uitgebreid,</a:t>
            </a:r>
            <a:endParaRPr lang="en-ZA" sz="3600" dirty="0"/>
          </a:p>
          <a:p>
            <a:r>
              <a:rPr lang="nl-NL" sz="3600" dirty="0"/>
              <a:t>sal ek verhoog by al wat leef</a:t>
            </a:r>
            <a:endParaRPr lang="en-ZA" sz="3600" dirty="0"/>
          </a:p>
          <a:p>
            <a:r>
              <a:rPr lang="nl-NL" sz="3600" dirty="0"/>
              <a:t>met sang wat van ontroering beef.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875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45651"/>
            <a:ext cx="867645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smtClean="0"/>
              <a:t>Psalm 108:2</a:t>
            </a:r>
          </a:p>
          <a:p>
            <a:pPr>
              <a:lnSpc>
                <a:spcPts val="3600"/>
              </a:lnSpc>
            </a:pPr>
            <a:endParaRPr lang="en-ZA" sz="3600" dirty="0"/>
          </a:p>
          <a:p>
            <a:r>
              <a:rPr lang="nl-NL" sz="3600" dirty="0"/>
              <a:t>Verhef U bo die hemel wyd,</a:t>
            </a:r>
            <a:endParaRPr lang="en-ZA" sz="3600" dirty="0"/>
          </a:p>
          <a:p>
            <a:r>
              <a:rPr lang="nl-NL" sz="3600" dirty="0"/>
              <a:t>en bo die aard’ u heerlikheid!</a:t>
            </a:r>
            <a:endParaRPr lang="en-ZA" sz="3600" dirty="0"/>
          </a:p>
          <a:p>
            <a:r>
              <a:rPr lang="nl-NL" sz="3600" dirty="0"/>
              <a:t>Verlos ons deur u grote mag</a:t>
            </a:r>
            <a:endParaRPr lang="en-ZA" sz="3600" dirty="0"/>
          </a:p>
          <a:p>
            <a:r>
              <a:rPr lang="nl-NL" sz="3600" dirty="0"/>
              <a:t>en help u volk wat op U wag.</a:t>
            </a:r>
            <a:endParaRPr lang="en-ZA" sz="3600" dirty="0"/>
          </a:p>
          <a:p>
            <a:r>
              <a:rPr lang="nl-NL" sz="3600" dirty="0"/>
              <a:t>God het dit uit sy tempel al</a:t>
            </a:r>
            <a:endParaRPr lang="en-ZA" sz="3600" dirty="0"/>
          </a:p>
          <a:p>
            <a:r>
              <a:rPr lang="nl-NL" sz="3600" dirty="0"/>
              <a:t>laat klink met hoogste jubelskal:</a:t>
            </a:r>
            <a:endParaRPr lang="en-ZA" sz="3600" dirty="0"/>
          </a:p>
          <a:p>
            <a:r>
              <a:rPr lang="nl-NL" sz="3600" dirty="0"/>
              <a:t>vir Sigem sal Ek sê: “Mý stad</a:t>
            </a:r>
            <a:endParaRPr lang="en-ZA" sz="3600" dirty="0"/>
          </a:p>
          <a:p>
            <a:r>
              <a:rPr lang="nl-NL" sz="3600" dirty="0"/>
              <a:t>en Sukkot as my erfdeel vat.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289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45651"/>
            <a:ext cx="867645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smtClean="0"/>
              <a:t>Psalm 108:3</a:t>
            </a:r>
          </a:p>
          <a:p>
            <a:pPr>
              <a:lnSpc>
                <a:spcPts val="3600"/>
              </a:lnSpc>
            </a:pPr>
            <a:endParaRPr lang="en-ZA" sz="3600" dirty="0"/>
          </a:p>
          <a:p>
            <a:r>
              <a:rPr lang="nl-NL" sz="3600" dirty="0"/>
              <a:t>"Oor Gilead sal 'k Heerser bly, </a:t>
            </a:r>
            <a:endParaRPr lang="en-ZA" sz="3600" dirty="0"/>
          </a:p>
          <a:p>
            <a:r>
              <a:rPr lang="nl-NL" sz="3600" dirty="0"/>
              <a:t>Manasse – dié is ook van My;</a:t>
            </a:r>
            <a:endParaRPr lang="en-ZA" sz="3600" dirty="0"/>
          </a:p>
          <a:p>
            <a:r>
              <a:rPr lang="nl-NL" sz="3600" dirty="0"/>
              <a:t>Efraïm weer die aanval af,</a:t>
            </a:r>
            <a:endParaRPr lang="en-ZA" sz="3600" dirty="0"/>
          </a:p>
          <a:p>
            <a:r>
              <a:rPr lang="nl-NL" sz="3600" dirty="0"/>
              <a:t>en Juda is my veldheerstaf.</a:t>
            </a:r>
            <a:endParaRPr lang="en-ZA" sz="3600" dirty="0"/>
          </a:p>
          <a:p>
            <a:r>
              <a:rPr lang="nl-NL" sz="3600" dirty="0"/>
              <a:t>Van Moab sal 'k my waskom maak,</a:t>
            </a:r>
            <a:endParaRPr lang="en-ZA" sz="3600" dirty="0"/>
          </a:p>
          <a:p>
            <a:r>
              <a:rPr lang="nl-NL" sz="3600" dirty="0"/>
              <a:t>oor Edom, nog gerig op wraak,</a:t>
            </a:r>
            <a:endParaRPr lang="en-ZA" sz="3600" dirty="0"/>
          </a:p>
          <a:p>
            <a:r>
              <a:rPr lang="nl-NL" sz="3600" dirty="0"/>
              <a:t>sal Ek in hoogheid triomfeer,</a:t>
            </a:r>
            <a:endParaRPr lang="en-ZA" sz="3600" dirty="0"/>
          </a:p>
          <a:p>
            <a:r>
              <a:rPr lang="af-ZA" sz="3600" dirty="0"/>
              <a:t>oor </a:t>
            </a:r>
            <a:r>
              <a:rPr lang="af-ZA" sz="3600" dirty="0" err="1"/>
              <a:t>Filistéa</a:t>
            </a:r>
            <a:r>
              <a:rPr lang="af-ZA" sz="3600" dirty="0"/>
              <a:t> juig my eer."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142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74168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102:5</a:t>
            </a:r>
          </a:p>
          <a:p>
            <a:endParaRPr lang="en-ZA" sz="3600" dirty="0"/>
          </a:p>
          <a:p>
            <a:r>
              <a:rPr lang="nl-NL" sz="3600" cap="small" dirty="0"/>
              <a:t>Heer</a:t>
            </a:r>
            <a:r>
              <a:rPr lang="nl-NL" sz="3600" dirty="0"/>
              <a:t>, waar U my hoog laat word het,</a:t>
            </a:r>
            <a:endParaRPr lang="en-ZA" sz="3600" dirty="0"/>
          </a:p>
          <a:p>
            <a:r>
              <a:rPr lang="nl-NL" sz="3600" dirty="0"/>
              <a:t>maar in toorn my neer laat stort het,</a:t>
            </a:r>
            <a:endParaRPr lang="en-ZA" sz="3600" dirty="0"/>
          </a:p>
          <a:p>
            <a:r>
              <a:rPr lang="nl-NL" sz="3600" dirty="0"/>
              <a:t>is ek soos ŉ plant wat kwyn,</a:t>
            </a:r>
            <a:endParaRPr lang="en-ZA" sz="3600" dirty="0"/>
          </a:p>
          <a:p>
            <a:r>
              <a:rPr lang="nl-NL" sz="3600" dirty="0"/>
              <a:t>en my dae – skaduskyn.</a:t>
            </a:r>
            <a:endParaRPr lang="en-ZA" sz="3600" dirty="0"/>
          </a:p>
          <a:p>
            <a:r>
              <a:rPr lang="nl-NL" sz="3600" dirty="0"/>
              <a:t>Maar U, </a:t>
            </a:r>
            <a:r>
              <a:rPr lang="nl-NL" sz="3600" cap="small" dirty="0"/>
              <a:t>Heer</a:t>
            </a:r>
            <a:r>
              <a:rPr lang="nl-NL" sz="3600" dirty="0"/>
              <a:t>, U is onendig,</a:t>
            </a:r>
            <a:endParaRPr lang="en-ZA" sz="3600" dirty="0"/>
          </a:p>
          <a:p>
            <a:r>
              <a:rPr lang="nl-NL" sz="3600" dirty="0"/>
              <a:t>u gedenknaam bly bestendig;</a:t>
            </a:r>
            <a:endParaRPr lang="en-ZA" sz="3600" dirty="0"/>
          </a:p>
          <a:p>
            <a:r>
              <a:rPr lang="nl-NL" sz="3600" dirty="0"/>
              <a:t>mensgeslagte gaan verby,</a:t>
            </a:r>
            <a:endParaRPr lang="en-ZA" sz="3600" dirty="0"/>
          </a:p>
          <a:p>
            <a:r>
              <a:rPr lang="nl-NL" sz="3600" dirty="0"/>
              <a:t>maar u roem sal ewig bly.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069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45651"/>
            <a:ext cx="867645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smtClean="0"/>
              <a:t>Psalm 108:4</a:t>
            </a:r>
          </a:p>
          <a:p>
            <a:pPr>
              <a:lnSpc>
                <a:spcPts val="3600"/>
              </a:lnSpc>
            </a:pPr>
            <a:endParaRPr lang="en-ZA" sz="3600" dirty="0"/>
          </a:p>
          <a:p>
            <a:r>
              <a:rPr lang="nl-NL" sz="3600" dirty="0"/>
              <a:t>Wie bring my in ŉ vaste stad?</a:t>
            </a:r>
            <a:endParaRPr lang="en-ZA" sz="3600" dirty="0"/>
          </a:p>
          <a:p>
            <a:r>
              <a:rPr lang="nl-NL" sz="3600" dirty="0"/>
              <a:t>Wie baan na Edoms land my pad?</a:t>
            </a:r>
            <a:endParaRPr lang="en-ZA" sz="3600" dirty="0"/>
          </a:p>
          <a:p>
            <a:r>
              <a:rPr lang="nl-NL" sz="3600" dirty="0"/>
              <a:t>U is ‘t wat ons nie by wou staan,</a:t>
            </a:r>
            <a:endParaRPr lang="en-ZA" sz="3600" dirty="0"/>
          </a:p>
          <a:p>
            <a:r>
              <a:rPr lang="nl-NL" sz="3600" dirty="0"/>
              <a:t>nie met ons leërs saam wil gaan!</a:t>
            </a:r>
            <a:endParaRPr lang="en-ZA" sz="3600" dirty="0"/>
          </a:p>
          <a:p>
            <a:r>
              <a:rPr lang="nl-NL" sz="3600" dirty="0"/>
              <a:t>Gee ons u bystand in die stryd,</a:t>
            </a:r>
            <a:endParaRPr lang="en-ZA" sz="3600" dirty="0"/>
          </a:p>
          <a:p>
            <a:r>
              <a:rPr lang="nl-NL" sz="3600" dirty="0"/>
              <a:t>want mensehulp is nietigheid.</a:t>
            </a:r>
            <a:endParaRPr lang="en-ZA" sz="3600" dirty="0"/>
          </a:p>
          <a:p>
            <a:r>
              <a:rPr lang="nl-NL" sz="3600" dirty="0"/>
              <a:t>Deur Gód sal ons oorwinnend stap;</a:t>
            </a:r>
            <a:endParaRPr lang="en-ZA" sz="3600" dirty="0"/>
          </a:p>
          <a:p>
            <a:r>
              <a:rPr lang="nl-NL" sz="3600" dirty="0"/>
              <a:t>ons vyand sal Hy self vertrap.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664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45651"/>
            <a:ext cx="860444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/>
              <a:t>Psalm </a:t>
            </a:r>
            <a:r>
              <a:rPr lang="af-ZA" sz="3600" dirty="0" smtClean="0"/>
              <a:t>109:1</a:t>
            </a:r>
          </a:p>
          <a:p>
            <a:pPr>
              <a:lnSpc>
                <a:spcPts val="3600"/>
              </a:lnSpc>
            </a:pPr>
            <a:endParaRPr lang="en-ZA" sz="3600" dirty="0"/>
          </a:p>
          <a:p>
            <a:r>
              <a:rPr lang="nl-NL" sz="3600" dirty="0"/>
              <a:t>God van my lof, merk hoe ek ly,</a:t>
            </a:r>
            <a:endParaRPr lang="en-ZA" sz="3600" dirty="0"/>
          </a:p>
          <a:p>
            <a:r>
              <a:rPr lang="nl-NL" sz="3600" dirty="0"/>
              <a:t>en swyg nie langer meer!</a:t>
            </a:r>
            <a:endParaRPr lang="en-ZA" sz="3600" dirty="0"/>
          </a:p>
          <a:p>
            <a:r>
              <a:rPr lang="nl-NL" sz="3600" dirty="0"/>
              <a:t>Die lastermond gaan oop teen my –</a:t>
            </a:r>
            <a:endParaRPr lang="en-ZA" sz="3600" dirty="0"/>
          </a:p>
          <a:p>
            <a:r>
              <a:rPr lang="nl-NL" sz="3600" dirty="0"/>
              <a:t>hoe kan ek my verweer?</a:t>
            </a:r>
            <a:endParaRPr lang="en-ZA" sz="3600" dirty="0"/>
          </a:p>
          <a:p>
            <a:r>
              <a:rPr lang="nl-NL" sz="3600" dirty="0"/>
              <a:t>Hoe haatlik praat hul om my heen,</a:t>
            </a:r>
            <a:endParaRPr lang="en-ZA" sz="3600" dirty="0"/>
          </a:p>
          <a:p>
            <a:r>
              <a:rPr lang="nl-NL" sz="3600" dirty="0"/>
              <a:t>Hoe wreed verag hul dit </a:t>
            </a:r>
            <a:endParaRPr lang="en-ZA" sz="3600" dirty="0"/>
          </a:p>
          <a:p>
            <a:r>
              <a:rPr lang="nl-NL" sz="3600" dirty="0"/>
              <a:t>dat ek met liefde húl bejeen, </a:t>
            </a:r>
            <a:endParaRPr lang="en-ZA" sz="3600" dirty="0"/>
          </a:p>
          <a:p>
            <a:r>
              <a:rPr lang="nl-NL" sz="3600" dirty="0"/>
              <a:t>en altyd vir hul bid.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656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45651"/>
            <a:ext cx="8658593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smtClean="0"/>
              <a:t>Psalm 109:2</a:t>
            </a:r>
          </a:p>
          <a:p>
            <a:pPr>
              <a:lnSpc>
                <a:spcPts val="3600"/>
              </a:lnSpc>
            </a:pPr>
            <a:endParaRPr lang="en-ZA" sz="3600" dirty="0"/>
          </a:p>
          <a:p>
            <a:r>
              <a:rPr lang="nl-NL" sz="3600" dirty="0"/>
              <a:t>Stel nou ŉ booswig oor hom aan;</a:t>
            </a:r>
            <a:endParaRPr lang="en-ZA" sz="3600" dirty="0"/>
          </a:p>
          <a:p>
            <a:r>
              <a:rPr lang="nl-NL" sz="3600" dirty="0"/>
              <a:t>laat die verklaer kom;</a:t>
            </a:r>
            <a:endParaRPr lang="en-ZA" sz="3600" dirty="0"/>
          </a:p>
          <a:p>
            <a:r>
              <a:rPr lang="nl-NL" sz="3600" dirty="0"/>
              <a:t>laat sy gebed hom skuldig maak,</a:t>
            </a:r>
            <a:endParaRPr lang="en-ZA" sz="3600" dirty="0"/>
          </a:p>
          <a:p>
            <a:r>
              <a:rPr lang="nl-NL" sz="3600" dirty="0"/>
              <a:t>ja, hou selfs dit teen hom.</a:t>
            </a:r>
            <a:endParaRPr lang="en-ZA" sz="3600" dirty="0"/>
          </a:p>
          <a:p>
            <a:r>
              <a:rPr lang="nl-NL" sz="3600" dirty="0"/>
              <a:t>Sy dae, wil dit tog verkort,</a:t>
            </a:r>
            <a:endParaRPr lang="en-ZA" sz="3600" dirty="0"/>
          </a:p>
          <a:p>
            <a:r>
              <a:rPr lang="nl-NL" sz="3600" dirty="0"/>
              <a:t>sy amp aan ander gee;</a:t>
            </a:r>
            <a:endParaRPr lang="en-ZA" sz="3600" dirty="0"/>
          </a:p>
          <a:p>
            <a:r>
              <a:rPr lang="nl-NL" sz="3600" dirty="0"/>
              <a:t>en laat sy kinders wese word,</a:t>
            </a:r>
            <a:endParaRPr lang="en-ZA" sz="3600" dirty="0"/>
          </a:p>
          <a:p>
            <a:r>
              <a:rPr lang="nl-NL" sz="3600" dirty="0"/>
              <a:t>sy vrou ŉ weduwee!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96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45651"/>
            <a:ext cx="860444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smtClean="0"/>
              <a:t>Psalm 109:3</a:t>
            </a:r>
          </a:p>
          <a:p>
            <a:pPr>
              <a:lnSpc>
                <a:spcPts val="3600"/>
              </a:lnSpc>
            </a:pPr>
            <a:endParaRPr lang="en-ZA" sz="3600" dirty="0"/>
          </a:p>
          <a:p>
            <a:r>
              <a:rPr lang="nl-NL" sz="3600" dirty="0"/>
              <a:t>En laat sy kinders orals swerf</a:t>
            </a:r>
            <a:endParaRPr lang="en-ZA" sz="3600" dirty="0"/>
          </a:p>
          <a:p>
            <a:r>
              <a:rPr lang="nl-NL" sz="3600" dirty="0"/>
              <a:t>en bedel by gemis</a:t>
            </a:r>
            <a:endParaRPr lang="en-ZA" sz="3600" dirty="0"/>
          </a:p>
          <a:p>
            <a:r>
              <a:rPr lang="nl-NL" sz="3600" dirty="0"/>
              <a:t>aan brood, verstote uit hul erf</a:t>
            </a:r>
            <a:endParaRPr lang="en-ZA" sz="3600" dirty="0"/>
          </a:p>
          <a:p>
            <a:r>
              <a:rPr lang="nl-NL" sz="3600" dirty="0"/>
              <a:t>wat nou ŉ puinhoop is.</a:t>
            </a:r>
            <a:endParaRPr lang="en-ZA" sz="3600" dirty="0"/>
          </a:p>
          <a:p>
            <a:r>
              <a:rPr lang="nl-NL" sz="3600" dirty="0"/>
              <a:t>Die eiser, laat hy alles neem</a:t>
            </a:r>
            <a:endParaRPr lang="en-ZA" sz="3600" dirty="0"/>
          </a:p>
          <a:p>
            <a:r>
              <a:rPr lang="nl-NL" sz="3600" dirty="0"/>
              <a:t>met wraaksug en met lis; </a:t>
            </a:r>
            <a:endParaRPr lang="en-ZA" sz="3600" dirty="0"/>
          </a:p>
          <a:p>
            <a:r>
              <a:rPr lang="nl-NL" sz="3600" dirty="0"/>
              <a:t>die vreemdeling, laat dié vervreem </a:t>
            </a:r>
            <a:endParaRPr lang="en-ZA" sz="3600" dirty="0"/>
          </a:p>
          <a:p>
            <a:r>
              <a:rPr lang="nl-NL" sz="3600" dirty="0"/>
              <a:t>sy hele erfenis.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274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109:4</a:t>
            </a:r>
          </a:p>
          <a:p>
            <a:endParaRPr lang="en-ZA" sz="3600" dirty="0"/>
          </a:p>
          <a:p>
            <a:r>
              <a:rPr lang="nl-NL" sz="3600" dirty="0"/>
              <a:t>Geen helper moet hom help in nood,</a:t>
            </a:r>
            <a:endParaRPr lang="en-ZA" sz="3600" dirty="0"/>
          </a:p>
          <a:p>
            <a:r>
              <a:rPr lang="nl-NL" sz="3600" dirty="0"/>
              <a:t>geeneen hom ooit ontferm</a:t>
            </a:r>
            <a:endParaRPr lang="en-ZA" sz="3600" dirty="0"/>
          </a:p>
          <a:p>
            <a:r>
              <a:rPr lang="nl-NL" sz="3600" dirty="0"/>
              <a:t>wanneer sy wese, arm en bloot,</a:t>
            </a:r>
            <a:endParaRPr lang="en-ZA" sz="3600" dirty="0"/>
          </a:p>
          <a:p>
            <a:r>
              <a:rPr lang="nl-NL" sz="3600" dirty="0"/>
              <a:t>in bitter smarte kerm.</a:t>
            </a:r>
            <a:endParaRPr lang="en-ZA" sz="3600" dirty="0"/>
          </a:p>
          <a:p>
            <a:r>
              <a:rPr lang="nl-NL" sz="3600" dirty="0"/>
              <a:t>Laat niemand op sy kinders ag, </a:t>
            </a:r>
            <a:endParaRPr lang="en-ZA" sz="3600" dirty="0"/>
          </a:p>
          <a:p>
            <a:r>
              <a:rPr lang="nl-NL" sz="3600" dirty="0"/>
              <a:t>sy stam nie voortbestaan; </a:t>
            </a:r>
            <a:endParaRPr lang="en-ZA" sz="3600" dirty="0"/>
          </a:p>
          <a:p>
            <a:r>
              <a:rPr lang="nl-NL" sz="3600" dirty="0"/>
              <a:t>laat reeds die volgende geslag </a:t>
            </a:r>
            <a:endParaRPr lang="en-ZA" sz="3600" dirty="0"/>
          </a:p>
          <a:p>
            <a:r>
              <a:rPr lang="nl-NL" sz="3600" dirty="0"/>
              <a:t>met naam en al vergaan.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718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109:5</a:t>
            </a:r>
          </a:p>
          <a:p>
            <a:endParaRPr lang="en-ZA" sz="3600" dirty="0"/>
          </a:p>
          <a:p>
            <a:r>
              <a:rPr lang="nl-NL" sz="3600" dirty="0"/>
              <a:t>Hou onreg deur sy stam bedryf</a:t>
            </a:r>
            <a:endParaRPr lang="en-ZA" sz="3600" dirty="0"/>
          </a:p>
          <a:p>
            <a:r>
              <a:rPr lang="nl-NL" sz="3600" dirty="0"/>
              <a:t>tog in gedagte, H</a:t>
            </a:r>
            <a:r>
              <a:rPr lang="nl-NL" sz="3600" cap="small" dirty="0"/>
              <a:t>eer</a:t>
            </a:r>
            <a:r>
              <a:rPr lang="nl-NL" sz="3600" dirty="0"/>
              <a:t>!</a:t>
            </a:r>
            <a:endParaRPr lang="en-ZA" sz="3600" dirty="0"/>
          </a:p>
          <a:p>
            <a:r>
              <a:rPr lang="nl-NL" sz="3600" dirty="0"/>
              <a:t>Die sonde van sy moeder, skryf</a:t>
            </a:r>
            <a:endParaRPr lang="en-ZA" sz="3600" dirty="0"/>
          </a:p>
          <a:p>
            <a:r>
              <a:rPr lang="nl-NL" sz="3600" dirty="0"/>
              <a:t>in u gedenkboek neer.</a:t>
            </a:r>
            <a:endParaRPr lang="en-ZA" sz="3600" dirty="0"/>
          </a:p>
          <a:p>
            <a:r>
              <a:rPr lang="nl-NL" sz="3600" dirty="0"/>
              <a:t>Ruk uit, want hy het uitgeruk,</a:t>
            </a:r>
            <a:endParaRPr lang="en-ZA" sz="3600" dirty="0"/>
          </a:p>
          <a:p>
            <a:r>
              <a:rPr lang="nl-NL" sz="3600" dirty="0"/>
              <a:t>en laat geen wortel oor;</a:t>
            </a:r>
            <a:endParaRPr lang="en-ZA" sz="3600" dirty="0"/>
          </a:p>
          <a:p>
            <a:r>
              <a:rPr lang="nl-NL" sz="3600" dirty="0"/>
              <a:t>hy het verdruktes hard verdruk,</a:t>
            </a:r>
            <a:endParaRPr lang="en-ZA" sz="3600" dirty="0"/>
          </a:p>
          <a:p>
            <a:r>
              <a:rPr lang="nl-NL" sz="3600" dirty="0"/>
              <a:t>wie moed'loos is, vermoor.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070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109:6</a:t>
            </a:r>
          </a:p>
          <a:p>
            <a:endParaRPr lang="en-ZA" sz="3600" dirty="0"/>
          </a:p>
          <a:p>
            <a:r>
              <a:rPr lang="nl-NL" sz="3600" dirty="0"/>
              <a:t>Die seën het hy nie gesoek –</a:t>
            </a:r>
            <a:endParaRPr lang="en-ZA" sz="3600" dirty="0"/>
          </a:p>
          <a:p>
            <a:r>
              <a:rPr lang="nl-NL" sz="3600" dirty="0"/>
              <a:t>dit bly ver weg van hom.</a:t>
            </a:r>
            <a:endParaRPr lang="en-ZA" sz="3600" dirty="0"/>
          </a:p>
          <a:p>
            <a:r>
              <a:rPr lang="nl-NL" sz="3600" dirty="0"/>
              <a:t>Liefhebber was hy van die vloek –</a:t>
            </a:r>
            <a:endParaRPr lang="en-ZA" sz="3600" dirty="0"/>
          </a:p>
          <a:p>
            <a:r>
              <a:rPr lang="nl-NL" sz="3600" dirty="0"/>
              <a:t>dit het oor hom gekom;</a:t>
            </a:r>
            <a:endParaRPr lang="en-ZA" sz="3600" dirty="0"/>
          </a:p>
          <a:p>
            <a:r>
              <a:rPr lang="nl-NL" sz="3600" dirty="0"/>
              <a:t>soos klere‘t hy dit aangetrek,</a:t>
            </a:r>
            <a:endParaRPr lang="en-ZA" sz="3600" dirty="0"/>
          </a:p>
          <a:p>
            <a:r>
              <a:rPr lang="nl-NL" sz="3600" dirty="0"/>
              <a:t>soos water, so kom dit</a:t>
            </a:r>
            <a:endParaRPr lang="en-ZA" sz="3600" dirty="0"/>
          </a:p>
          <a:p>
            <a:r>
              <a:rPr lang="nl-NL" sz="3600" dirty="0"/>
              <a:t>in hom, en soos ŉ olievlek</a:t>
            </a:r>
            <a:endParaRPr lang="en-ZA" sz="3600" dirty="0"/>
          </a:p>
          <a:p>
            <a:r>
              <a:rPr lang="nl-NL" sz="3600" dirty="0"/>
              <a:t>tot in sy laaste lid.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947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109:7</a:t>
            </a:r>
          </a:p>
          <a:p>
            <a:endParaRPr lang="en-ZA" sz="3600" dirty="0"/>
          </a:p>
          <a:p>
            <a:r>
              <a:rPr lang="nl-NL" sz="3600" dirty="0"/>
              <a:t>Laat hom die vloek wees soos ŉ kleed</a:t>
            </a:r>
            <a:endParaRPr lang="en-ZA" sz="3600" dirty="0"/>
          </a:p>
          <a:p>
            <a:r>
              <a:rPr lang="nl-NL" sz="3600" dirty="0"/>
              <a:t>waarmee hy hom bedek</a:t>
            </a:r>
            <a:endParaRPr lang="en-ZA" sz="3600" dirty="0"/>
          </a:p>
          <a:p>
            <a:r>
              <a:rPr lang="nl-NL" sz="3600" dirty="0"/>
              <a:t>en soos ŉ gordel, styf gemeet,</a:t>
            </a:r>
            <a:endParaRPr lang="en-ZA" sz="3600" dirty="0"/>
          </a:p>
          <a:p>
            <a:r>
              <a:rPr lang="nl-NL" sz="3600" dirty="0"/>
              <a:t>vas om sy heup getrek.</a:t>
            </a:r>
            <a:endParaRPr lang="en-ZA" sz="3600" dirty="0"/>
          </a:p>
          <a:p>
            <a:r>
              <a:rPr lang="nl-NL" sz="3600" dirty="0"/>
              <a:t>So praat die vyand wa my haat</a:t>
            </a:r>
            <a:endParaRPr lang="en-ZA" sz="3600" dirty="0"/>
          </a:p>
          <a:p>
            <a:r>
              <a:rPr lang="nl-NL" sz="3600" dirty="0"/>
              <a:t>En onreg oor my haal,</a:t>
            </a:r>
            <a:endParaRPr lang="en-ZA" sz="3600" dirty="0"/>
          </a:p>
          <a:p>
            <a:r>
              <a:rPr lang="nl-NL" sz="3600" dirty="0"/>
              <a:t>Die HERE sal dieselfde smaad</a:t>
            </a:r>
            <a:endParaRPr lang="en-ZA" sz="3600" dirty="0"/>
          </a:p>
          <a:p>
            <a:r>
              <a:rPr lang="nl-NL" sz="3600" dirty="0"/>
              <a:t>Op hulle kop laat daal.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80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109:8</a:t>
            </a:r>
          </a:p>
          <a:p>
            <a:endParaRPr lang="en-ZA" sz="3600" dirty="0"/>
          </a:p>
          <a:p>
            <a:r>
              <a:rPr lang="nl-NL" sz="3600" dirty="0"/>
              <a:t>Maar, </a:t>
            </a:r>
            <a:r>
              <a:rPr lang="nl-NL" sz="3600" cap="small" dirty="0"/>
              <a:t>Heer</a:t>
            </a:r>
            <a:r>
              <a:rPr lang="nl-NL" sz="3600" dirty="0"/>
              <a:t>, u goedheid is só goed,</a:t>
            </a:r>
            <a:endParaRPr lang="en-ZA" sz="3600" dirty="0"/>
          </a:p>
          <a:p>
            <a:r>
              <a:rPr lang="nl-NL" sz="3600" dirty="0"/>
              <a:t>maak U dit goed vir my;</a:t>
            </a:r>
            <a:endParaRPr lang="en-ZA" sz="3600" dirty="0"/>
          </a:p>
          <a:p>
            <a:r>
              <a:rPr lang="nl-NL" sz="3600" dirty="0"/>
              <a:t>ek voel bedruk in my gemoed,</a:t>
            </a:r>
            <a:endParaRPr lang="en-ZA" sz="3600" dirty="0"/>
          </a:p>
          <a:p>
            <a:r>
              <a:rPr lang="nl-NL" sz="3600" dirty="0"/>
              <a:t>my hart’s deurwond daarby:</a:t>
            </a:r>
            <a:endParaRPr lang="en-ZA" sz="3600" dirty="0"/>
          </a:p>
          <a:p>
            <a:r>
              <a:rPr lang="nl-NL" sz="3600" dirty="0"/>
              <a:t>ek is ŉ skadu wat verdwyn,</a:t>
            </a:r>
            <a:endParaRPr lang="en-ZA" sz="3600" dirty="0"/>
          </a:p>
          <a:p>
            <a:r>
              <a:rPr lang="nl-NL" sz="3600" dirty="0"/>
              <a:t>ŉ sprinkaan, voortgejaag; </a:t>
            </a:r>
            <a:endParaRPr lang="en-ZA" sz="3600" dirty="0"/>
          </a:p>
          <a:p>
            <a:r>
              <a:rPr lang="nl-NL" sz="3600" dirty="0"/>
              <a:t>my knieë knik van vas; ek kwyn,</a:t>
            </a:r>
            <a:endParaRPr lang="en-ZA" sz="3600" dirty="0"/>
          </a:p>
          <a:p>
            <a:r>
              <a:rPr lang="nl-NL" sz="3600" dirty="0"/>
              <a:t>my vlees is weggeknaag.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606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109:9</a:t>
            </a:r>
          </a:p>
          <a:p>
            <a:endParaRPr lang="en-ZA" sz="3600" dirty="0"/>
          </a:p>
          <a:p>
            <a:r>
              <a:rPr lang="nl-NL" sz="3600" dirty="0"/>
              <a:t>By lyde kom die smaadgekwel:</a:t>
            </a:r>
            <a:endParaRPr lang="en-ZA" sz="3600" dirty="0"/>
          </a:p>
          <a:p>
            <a:r>
              <a:rPr lang="nl-NL" sz="3600" dirty="0"/>
              <a:t>hul skud hul kop oor my.</a:t>
            </a:r>
            <a:endParaRPr lang="en-ZA" sz="3600" dirty="0"/>
          </a:p>
          <a:p>
            <a:r>
              <a:rPr lang="nl-NL" sz="3600" dirty="0"/>
              <a:t>As U, op wie 'k my hoop nou stel,</a:t>
            </a:r>
            <a:endParaRPr lang="en-ZA" sz="3600" dirty="0"/>
          </a:p>
          <a:p>
            <a:r>
              <a:rPr lang="nl-NL" sz="3600" dirty="0"/>
              <a:t>my tog maar wil bevry!</a:t>
            </a:r>
            <a:endParaRPr lang="en-ZA" sz="3600" dirty="0"/>
          </a:p>
          <a:p>
            <a:r>
              <a:rPr lang="nl-NL" sz="3600" dirty="0"/>
              <a:t>Wil met u goedheid my bejeën,</a:t>
            </a:r>
            <a:endParaRPr lang="en-ZA" sz="3600" dirty="0"/>
          </a:p>
          <a:p>
            <a:r>
              <a:rPr lang="nl-NL" sz="3600" dirty="0"/>
              <a:t>toon hul: dit is u daad.</a:t>
            </a:r>
            <a:endParaRPr lang="en-ZA" sz="3600" dirty="0"/>
          </a:p>
          <a:p>
            <a:r>
              <a:rPr lang="nl-NL" sz="3600" dirty="0"/>
              <a:t>Wat baat </a:t>
            </a:r>
            <a:r>
              <a:rPr lang="nl-NL" sz="3600" dirty="0" smtClean="0"/>
              <a:t>húl </a:t>
            </a:r>
            <a:r>
              <a:rPr lang="nl-NL" sz="3600" dirty="0"/>
              <a:t>vloek, as </a:t>
            </a:r>
            <a:r>
              <a:rPr lang="nl-NL" sz="3600" dirty="0" smtClean="0"/>
              <a:t>U </a:t>
            </a:r>
            <a:r>
              <a:rPr lang="nl-NL" sz="3600" dirty="0"/>
              <a:t>maar seën –</a:t>
            </a:r>
            <a:endParaRPr lang="en-ZA" sz="3600" dirty="0"/>
          </a:p>
          <a:p>
            <a:r>
              <a:rPr lang="af-ZA" sz="3600" dirty="0" err="1" smtClean="0"/>
              <a:t>h</a:t>
            </a:r>
            <a:r>
              <a:rPr lang="nl-NL" sz="3600" dirty="0"/>
              <a:t>ú</a:t>
            </a:r>
            <a:r>
              <a:rPr lang="af-ZA" sz="3600" dirty="0" smtClean="0"/>
              <a:t>l </a:t>
            </a:r>
            <a:r>
              <a:rPr lang="af-ZA" sz="3600" dirty="0"/>
              <a:t>smaad, as </a:t>
            </a:r>
            <a:r>
              <a:rPr lang="nl-NL" sz="3600" dirty="0"/>
              <a:t>U</a:t>
            </a:r>
            <a:r>
              <a:rPr lang="af-ZA" sz="3600" dirty="0" smtClean="0"/>
              <a:t> </a:t>
            </a:r>
            <a:r>
              <a:rPr lang="af-ZA" sz="3600" dirty="0"/>
              <a:t>hul smaad?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237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102:6</a:t>
            </a:r>
          </a:p>
          <a:p>
            <a:endParaRPr lang="af-ZA" sz="3600" dirty="0"/>
          </a:p>
          <a:p>
            <a:r>
              <a:rPr lang="nl-NL" sz="3600" dirty="0"/>
              <a:t>U sal opstaan tot beskerming,</a:t>
            </a:r>
            <a:endParaRPr lang="en-ZA" sz="3600" dirty="0"/>
          </a:p>
          <a:p>
            <a:r>
              <a:rPr lang="nl-NL" sz="3600" dirty="0"/>
              <a:t>Sion vind by U ontferming;</a:t>
            </a:r>
            <a:endParaRPr lang="en-ZA" sz="3600" dirty="0"/>
          </a:p>
          <a:p>
            <a:r>
              <a:rPr lang="nl-NL" sz="3600" dirty="0"/>
              <a:t>tyd van smart is eind'lik om,</a:t>
            </a:r>
            <a:endParaRPr lang="en-ZA" sz="3600" dirty="0"/>
          </a:p>
          <a:p>
            <a:r>
              <a:rPr lang="nl-NL" sz="3600" dirty="0"/>
              <a:t>dag van </a:t>
            </a:r>
            <a:r>
              <a:rPr lang="nl-NL" sz="3600" dirty="0" smtClean="0"/>
              <a:t>guns ‘</a:t>
            </a:r>
            <a:r>
              <a:rPr lang="nl-NL" sz="3600" dirty="0"/>
              <a:t>t oplaas gekom. </a:t>
            </a:r>
            <a:endParaRPr lang="en-ZA" sz="3600" dirty="0"/>
          </a:p>
          <a:p>
            <a:r>
              <a:rPr lang="nl-NL" sz="3600" dirty="0"/>
              <a:t>En u knegte, in hul smarte,</a:t>
            </a:r>
            <a:endParaRPr lang="en-ZA" sz="3600" dirty="0"/>
          </a:p>
          <a:p>
            <a:r>
              <a:rPr lang="nl-NL" sz="3600" dirty="0"/>
              <a:t>dink met liefde in hul harte</a:t>
            </a:r>
            <a:endParaRPr lang="en-ZA" sz="3600" dirty="0"/>
          </a:p>
          <a:p>
            <a:r>
              <a:rPr lang="nl-NL" sz="3600" dirty="0"/>
              <a:t>aan die stad wat sonder lof</a:t>
            </a:r>
            <a:endParaRPr lang="en-ZA" sz="3600" dirty="0"/>
          </a:p>
          <a:p>
            <a:r>
              <a:rPr lang="nl-NL" sz="3600" dirty="0"/>
              <a:t>nog vergruis lê in die stof.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12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109:10</a:t>
            </a:r>
          </a:p>
          <a:p>
            <a:endParaRPr lang="en-ZA" sz="3600" dirty="0"/>
          </a:p>
          <a:p>
            <a:r>
              <a:rPr lang="nl-NL" sz="3600" dirty="0"/>
              <a:t>In vreugde sal u dienaar leef,</a:t>
            </a:r>
            <a:endParaRPr lang="en-ZA" sz="3600" dirty="0"/>
          </a:p>
          <a:p>
            <a:r>
              <a:rPr lang="nl-NL" sz="3600" dirty="0"/>
              <a:t>en in ŉ grote skaar</a:t>
            </a:r>
            <a:endParaRPr lang="en-ZA" sz="3600" dirty="0"/>
          </a:p>
          <a:p>
            <a:r>
              <a:rPr lang="nl-NL" sz="3600" dirty="0"/>
              <a:t>– as smaad húl soos ŉ kleed omgeef –</a:t>
            </a:r>
            <a:endParaRPr lang="en-ZA" sz="3600" dirty="0"/>
          </a:p>
          <a:p>
            <a:r>
              <a:rPr lang="nl-NL" sz="3600" dirty="0"/>
              <a:t>u lof, o </a:t>
            </a:r>
            <a:r>
              <a:rPr lang="nl-NL" sz="3600" cap="small" dirty="0"/>
              <a:t>Heer</a:t>
            </a:r>
            <a:r>
              <a:rPr lang="nl-NL" sz="3600" dirty="0"/>
              <a:t>, verklaar.</a:t>
            </a:r>
            <a:endParaRPr lang="en-ZA" sz="3600" dirty="0"/>
          </a:p>
          <a:p>
            <a:r>
              <a:rPr lang="af-ZA" sz="3600" dirty="0"/>
              <a:t>Want God is aan my regtersy</a:t>
            </a:r>
            <a:endParaRPr lang="en-ZA" sz="3600" dirty="0"/>
          </a:p>
          <a:p>
            <a:r>
              <a:rPr lang="nl-NL" sz="3600" dirty="0"/>
              <a:t>om my met krag te stut;</a:t>
            </a:r>
            <a:endParaRPr lang="en-ZA" sz="3600" dirty="0"/>
          </a:p>
          <a:p>
            <a:r>
              <a:rPr lang="nl-NL" sz="3600" dirty="0"/>
              <a:t>teen hul wat vonnis soek teen my,</a:t>
            </a:r>
            <a:endParaRPr lang="en-ZA" sz="3600" dirty="0"/>
          </a:p>
          <a:p>
            <a:r>
              <a:rPr lang="nl-NL" sz="3600" dirty="0"/>
              <a:t>sal Hy my self beskut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961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110:1</a:t>
            </a:r>
          </a:p>
          <a:p>
            <a:endParaRPr lang="en-ZA" sz="3600" dirty="0" smtClean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is dit wat tot my Heer gespreek het:</a:t>
            </a:r>
            <a:endParaRPr lang="en-ZA" sz="3600" dirty="0"/>
          </a:p>
          <a:p>
            <a:r>
              <a:rPr lang="nl-NL" sz="3600" dirty="0"/>
              <a:t>"Sit aan my regterhand as hoogste Heer,</a:t>
            </a:r>
            <a:endParaRPr lang="en-ZA" sz="3600" dirty="0"/>
          </a:p>
          <a:p>
            <a:r>
              <a:rPr lang="nl-NL" sz="3600" dirty="0"/>
              <a:t>tot Ek u vyand in sy mag gebreek het,</a:t>
            </a:r>
            <a:endParaRPr lang="en-ZA" sz="3600" dirty="0"/>
          </a:p>
          <a:p>
            <a:r>
              <a:rPr lang="nl-NL" sz="3600" dirty="0"/>
              <a:t>hom werp as voetbank voor u voete neer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211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110:2</a:t>
            </a:r>
          </a:p>
          <a:p>
            <a:endParaRPr lang="en-ZA" sz="3600" dirty="0"/>
          </a:p>
          <a:p>
            <a:r>
              <a:rPr lang="nl-NL" sz="3600" dirty="0"/>
              <a:t>“Aan U, so hoog in heerlikheid verhewe, </a:t>
            </a:r>
            <a:endParaRPr lang="en-ZA" sz="3600" dirty="0"/>
          </a:p>
          <a:p>
            <a:r>
              <a:rPr lang="nl-NL" sz="3600" dirty="0"/>
              <a:t>gee Ek uit Sion, setel van u troon,</a:t>
            </a:r>
            <a:endParaRPr lang="en-ZA" sz="3600" dirty="0"/>
          </a:p>
          <a:p>
            <a:r>
              <a:rPr lang="nl-NL" sz="3600" dirty="0"/>
              <a:t>die heerserstaf oor wie u mag weerstrewe. </a:t>
            </a:r>
            <a:endParaRPr lang="en-ZA" sz="3600" dirty="0"/>
          </a:p>
          <a:p>
            <a:r>
              <a:rPr lang="nl-NL" sz="3600" dirty="0"/>
              <a:t>Sprei voor hul oog u heerskappy ten toon!”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264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548680"/>
            <a:ext cx="8604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</a:t>
            </a:r>
            <a:r>
              <a:rPr lang="en-ZA" sz="3600" dirty="0" smtClean="0"/>
              <a:t>110:3</a:t>
            </a:r>
          </a:p>
          <a:p>
            <a:endParaRPr lang="af-ZA" sz="3600" dirty="0" smtClean="0"/>
          </a:p>
          <a:p>
            <a:r>
              <a:rPr lang="nl-NL" sz="3600" dirty="0"/>
              <a:t>U volk, gereed tot dapper krygmansdade,</a:t>
            </a:r>
            <a:endParaRPr lang="en-ZA" sz="3600" dirty="0"/>
          </a:p>
          <a:p>
            <a:r>
              <a:rPr lang="nl-NL" sz="3600" dirty="0"/>
              <a:t>sal met U uittrek op die dag van stryd.</a:t>
            </a:r>
            <a:endParaRPr lang="en-ZA" sz="3600" dirty="0"/>
          </a:p>
          <a:p>
            <a:r>
              <a:rPr lang="nl-NL" sz="3600" dirty="0"/>
              <a:t>Hul sal verskyn in heil’ge feesgewade,</a:t>
            </a:r>
            <a:endParaRPr lang="en-ZA" sz="3600" dirty="0"/>
          </a:p>
          <a:p>
            <a:r>
              <a:rPr lang="nl-NL" sz="3600" dirty="0"/>
              <a:t>in diensplig een en al gewilligheid.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54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110:4</a:t>
            </a:r>
          </a:p>
          <a:p>
            <a:endParaRPr lang="en-ZA" sz="3600" dirty="0"/>
          </a:p>
          <a:p>
            <a:r>
              <a:rPr lang="nl-NL" sz="3600" dirty="0"/>
              <a:t>Soos druppels dou ontelbaar blink op plante</a:t>
            </a:r>
            <a:endParaRPr lang="en-ZA" sz="3600" dirty="0"/>
          </a:p>
          <a:p>
            <a:r>
              <a:rPr lang="nl-NL" sz="3600" dirty="0"/>
              <a:t>wanneer die son net oor die kimlyn gaan,</a:t>
            </a:r>
            <a:endParaRPr lang="en-ZA" sz="3600" dirty="0"/>
          </a:p>
          <a:p>
            <a:r>
              <a:rPr lang="de-DE" sz="3600" dirty="0"/>
              <a:t>so sal jong mans verskyn aan alle kante</a:t>
            </a:r>
            <a:endParaRPr lang="en-ZA" sz="3600" dirty="0"/>
          </a:p>
          <a:p>
            <a:r>
              <a:rPr lang="nl-NL" sz="3600" dirty="0"/>
              <a:t>en op die dag van oordeel om U staan.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839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110:5</a:t>
            </a:r>
          </a:p>
          <a:p>
            <a:endParaRPr lang="en-ZA" sz="3600" dirty="0"/>
          </a:p>
          <a:p>
            <a:r>
              <a:rPr lang="nl-NL" sz="3600" dirty="0"/>
              <a:t>Grootpriester wat die </a:t>
            </a:r>
            <a:r>
              <a:rPr lang="nl-NL" sz="3600" cap="small" dirty="0"/>
              <a:t>Heer</a:t>
            </a:r>
            <a:r>
              <a:rPr lang="nl-NL" sz="3600" dirty="0"/>
              <a:t> so hoog geëer het</a:t>
            </a:r>
            <a:endParaRPr lang="en-ZA" sz="3600" dirty="0"/>
          </a:p>
          <a:p>
            <a:r>
              <a:rPr lang="nl-NL" sz="3600" dirty="0"/>
              <a:t>dat U kan opstyg tot die hoogste trap –</a:t>
            </a:r>
            <a:endParaRPr lang="en-ZA" sz="3600" dirty="0"/>
          </a:p>
          <a:p>
            <a:r>
              <a:rPr lang="nl-NL" sz="3600" dirty="0"/>
              <a:t>U priesterskap is soos wat God gesweer het,</a:t>
            </a:r>
            <a:endParaRPr lang="en-ZA" sz="3600" dirty="0"/>
          </a:p>
          <a:p>
            <a:r>
              <a:rPr lang="nl-NL" sz="3600" dirty="0"/>
              <a:t>soos Melgisédeks eewge priesterskap!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226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110:6</a:t>
            </a:r>
          </a:p>
          <a:p>
            <a:endParaRPr lang="en-ZA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wat dit van U, sy Vors, voorspel het,</a:t>
            </a:r>
            <a:endParaRPr lang="en-ZA" sz="3600" dirty="0"/>
          </a:p>
          <a:p>
            <a:r>
              <a:rPr lang="nl-NL" sz="3600" dirty="0"/>
              <a:t>sal mét U na die oorlogsvelde gaan,</a:t>
            </a:r>
            <a:endParaRPr lang="en-ZA" sz="3600" dirty="0"/>
          </a:p>
          <a:p>
            <a:r>
              <a:rPr lang="nl-NL" sz="3600" dirty="0"/>
              <a:t>en konings wat hul teen U opgestel het,</a:t>
            </a:r>
            <a:endParaRPr lang="en-ZA" sz="3600" dirty="0"/>
          </a:p>
          <a:p>
            <a:r>
              <a:rPr lang="nl-NL" sz="3600" dirty="0"/>
              <a:t>sal Hy wat saam trek, in sy toorn verslaan.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030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110:7</a:t>
            </a:r>
          </a:p>
          <a:p>
            <a:endParaRPr lang="en-ZA" sz="3600" dirty="0"/>
          </a:p>
          <a:p>
            <a:r>
              <a:rPr lang="nl-NL" sz="3600" dirty="0"/>
              <a:t>Hy sal, wanneer sy ywervuur gewek is,</a:t>
            </a:r>
            <a:endParaRPr lang="en-ZA" sz="3600" dirty="0"/>
          </a:p>
          <a:p>
            <a:r>
              <a:rPr lang="nl-NL" sz="3600" dirty="0"/>
              <a:t>die nasies slaan met ŉ gedugte hand,</a:t>
            </a:r>
            <a:endParaRPr lang="en-ZA" sz="3600" dirty="0"/>
          </a:p>
          <a:p>
            <a:r>
              <a:rPr lang="nl-NL" sz="3600" dirty="0"/>
              <a:t>totdat die veld met lyke gans oordek is</a:t>
            </a:r>
            <a:endParaRPr lang="en-ZA" sz="3600" dirty="0"/>
          </a:p>
          <a:p>
            <a:r>
              <a:rPr lang="nl-NL" sz="3600" dirty="0"/>
              <a:t>en hul moet swig, grootvorste van die land.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543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110:8</a:t>
            </a:r>
          </a:p>
          <a:p>
            <a:endParaRPr lang="en-ZA" sz="3600" dirty="0"/>
          </a:p>
          <a:p>
            <a:r>
              <a:rPr lang="nl-NL" sz="3600" dirty="0"/>
              <a:t>Góds Grootvors sal, omdat Hy dors gely het</a:t>
            </a:r>
            <a:endParaRPr lang="en-ZA" sz="3600" dirty="0"/>
          </a:p>
          <a:p>
            <a:r>
              <a:rPr lang="nl-NL" sz="3600" dirty="0"/>
              <a:t>– só het Hy hul gejaag in somertyd! –</a:t>
            </a:r>
            <a:endParaRPr lang="en-ZA" sz="3600" dirty="0"/>
          </a:p>
          <a:p>
            <a:r>
              <a:rPr lang="af-ZA" sz="3600" dirty="0"/>
              <a:t>buk by die stroom as Hy die stryd </a:t>
            </a:r>
            <a:r>
              <a:rPr lang="af-ZA" sz="3600" dirty="0" err="1"/>
              <a:t>volstry</a:t>
            </a:r>
            <a:r>
              <a:rPr lang="af-ZA" sz="3600" dirty="0"/>
              <a:t> het,</a:t>
            </a:r>
            <a:endParaRPr lang="en-ZA" sz="3600" dirty="0"/>
          </a:p>
          <a:p>
            <a:r>
              <a:rPr lang="nl-NL" sz="3600" dirty="0"/>
              <a:t>sy hoof lig, majesteitlik, ná die stryd.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119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111:1</a:t>
            </a:r>
          </a:p>
          <a:p>
            <a:endParaRPr lang="en-ZA" sz="3600" dirty="0"/>
          </a:p>
          <a:p>
            <a:r>
              <a:rPr lang="nl-NL" sz="3600" dirty="0"/>
              <a:t>'k Sal met my hele hart die </a:t>
            </a:r>
            <a:r>
              <a:rPr lang="nl-NL" sz="3600" cap="small" dirty="0"/>
              <a:t>Heer</a:t>
            </a:r>
            <a:endParaRPr lang="en-ZA" sz="3600" dirty="0"/>
          </a:p>
          <a:p>
            <a:r>
              <a:rPr lang="nl-NL" sz="3600" dirty="0"/>
              <a:t>met die opregtes loof en eer –</a:t>
            </a:r>
            <a:endParaRPr lang="en-ZA" sz="3600" dirty="0"/>
          </a:p>
          <a:p>
            <a:r>
              <a:rPr lang="nl-NL" sz="3600" dirty="0"/>
              <a:t>die Godgewyde duisendtalle.</a:t>
            </a:r>
            <a:endParaRPr lang="en-ZA" sz="3600" dirty="0"/>
          </a:p>
          <a:p>
            <a:r>
              <a:rPr lang="nl-NL" sz="3600" dirty="0"/>
              <a:t>Sy werk is groot die wêreld deur,</a:t>
            </a:r>
            <a:endParaRPr lang="en-ZA" sz="3600" dirty="0"/>
          </a:p>
          <a:p>
            <a:r>
              <a:rPr lang="nl-NL" sz="3600" dirty="0"/>
              <a:t>dit word deur almal nagespeur</a:t>
            </a:r>
            <a:endParaRPr lang="en-ZA" sz="3600" dirty="0"/>
          </a:p>
          <a:p>
            <a:r>
              <a:rPr lang="nl-NL" sz="3600" dirty="0"/>
              <a:t>wat daarin soek ŉ welgevalle.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926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102:7</a:t>
            </a:r>
          </a:p>
          <a:p>
            <a:endParaRPr lang="en-ZA" sz="3600" dirty="0"/>
          </a:p>
          <a:p>
            <a:r>
              <a:rPr lang="nl-NL" sz="3600" dirty="0"/>
              <a:t>Volke en wie hoog in waarde</a:t>
            </a:r>
            <a:endParaRPr lang="en-ZA" sz="3600" dirty="0"/>
          </a:p>
          <a:p>
            <a:r>
              <a:rPr lang="nl-NL" sz="3600" dirty="0"/>
              <a:t>kroon en septer dra op aarde,</a:t>
            </a:r>
            <a:endParaRPr lang="en-ZA" sz="3600" dirty="0"/>
          </a:p>
          <a:p>
            <a:r>
              <a:rPr lang="af-ZA" sz="3600" dirty="0"/>
              <a:t>sal, wanneer God Sion bou,</a:t>
            </a:r>
            <a:endParaRPr lang="en-ZA" sz="3600" dirty="0"/>
          </a:p>
          <a:p>
            <a:r>
              <a:rPr lang="nl-NL" sz="3600" dirty="0"/>
              <a:t>vrees as hul sy mag aanskou;</a:t>
            </a:r>
            <a:endParaRPr lang="en-ZA" sz="3600" dirty="0"/>
          </a:p>
          <a:p>
            <a:r>
              <a:rPr lang="nl-NL" sz="3600" dirty="0"/>
              <a:t>as hul sien dat Hy verhoor het</a:t>
            </a:r>
            <a:endParaRPr lang="en-ZA" sz="3600" dirty="0"/>
          </a:p>
          <a:p>
            <a:r>
              <a:rPr lang="nl-NL" sz="3600" dirty="0"/>
              <a:t>armes wat besit verloor het</a:t>
            </a:r>
            <a:endParaRPr lang="en-ZA" sz="3600" dirty="0"/>
          </a:p>
          <a:p>
            <a:r>
              <a:rPr lang="nl-NL" sz="3600" dirty="0"/>
              <a:t>en nie hul versoek of klag</a:t>
            </a:r>
            <a:endParaRPr lang="en-ZA" sz="3600" dirty="0"/>
          </a:p>
          <a:p>
            <a:r>
              <a:rPr lang="nl-NL" sz="3600" dirty="0"/>
              <a:t>as onwaardig wou verag.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849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111:2</a:t>
            </a:r>
          </a:p>
          <a:p>
            <a:endParaRPr lang="en-ZA" sz="3600" dirty="0"/>
          </a:p>
          <a:p>
            <a:r>
              <a:rPr lang="nl-NL" sz="3600" dirty="0"/>
              <a:t>Sy dade is vol majesteit,</a:t>
            </a:r>
            <a:endParaRPr lang="en-ZA" sz="3600" dirty="0"/>
          </a:p>
          <a:p>
            <a:r>
              <a:rPr lang="nl-NL" sz="3600" dirty="0"/>
              <a:t>aanbiddelike heerlikheid,</a:t>
            </a:r>
            <a:endParaRPr lang="en-ZA" sz="3600" dirty="0"/>
          </a:p>
          <a:p>
            <a:r>
              <a:rPr lang="nl-NL" sz="3600" dirty="0"/>
              <a:t>en sy geregtigheid onendig.</a:t>
            </a:r>
            <a:endParaRPr lang="en-ZA" sz="3600" dirty="0"/>
          </a:p>
          <a:p>
            <a:r>
              <a:rPr lang="nl-NL" sz="3600" dirty="0"/>
              <a:t>Sy wonders staan in rots gegrif,</a:t>
            </a:r>
            <a:endParaRPr lang="en-ZA" sz="3600" dirty="0"/>
          </a:p>
          <a:p>
            <a:r>
              <a:rPr lang="nl-NL" sz="3600" dirty="0"/>
              <a:t>as ewige genadeskrif</a:t>
            </a:r>
            <a:endParaRPr lang="en-ZA" sz="3600" dirty="0"/>
          </a:p>
          <a:p>
            <a:r>
              <a:rPr lang="nl-NL" sz="3600" dirty="0"/>
              <a:t>vir al wie arm is en ellendig.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099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111:3</a:t>
            </a:r>
          </a:p>
          <a:p>
            <a:endParaRPr lang="en-ZA" sz="3600" dirty="0"/>
          </a:p>
          <a:p>
            <a:r>
              <a:rPr lang="nl-NL" sz="3600" dirty="0"/>
              <a:t>Vir almal wat Hom vrees, het Hy</a:t>
            </a:r>
            <a:endParaRPr lang="en-ZA" sz="3600" dirty="0"/>
          </a:p>
          <a:p>
            <a:r>
              <a:rPr lang="nl-NL" sz="3600" dirty="0"/>
              <a:t>hul spyse mild'lik toeberei. </a:t>
            </a:r>
            <a:endParaRPr lang="en-ZA" sz="3600" dirty="0"/>
          </a:p>
          <a:p>
            <a:r>
              <a:rPr lang="nl-NL" sz="3600" dirty="0"/>
              <a:t>Hy is aan sy verbond gedagtig.</a:t>
            </a:r>
            <a:endParaRPr lang="en-ZA" sz="3600" dirty="0"/>
          </a:p>
          <a:p>
            <a:r>
              <a:rPr lang="nl-NL" sz="3600" dirty="0"/>
              <a:t>Hy het aan hul ŉ erfdeel skoon,</a:t>
            </a:r>
            <a:endParaRPr lang="en-ZA" sz="3600" dirty="0"/>
          </a:p>
          <a:p>
            <a:r>
              <a:rPr lang="nl-NL" sz="3600" dirty="0"/>
              <a:t>ŉ land gegee om in te woon,</a:t>
            </a:r>
            <a:endParaRPr lang="en-ZA" sz="3600" dirty="0"/>
          </a:p>
          <a:p>
            <a:r>
              <a:rPr lang="nl-NL" sz="3600" dirty="0"/>
              <a:t>deur dade groot en oppermagtig.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208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111:4</a:t>
            </a:r>
          </a:p>
          <a:p>
            <a:endParaRPr lang="en-ZA" sz="3600" dirty="0"/>
          </a:p>
          <a:p>
            <a:r>
              <a:rPr lang="nl-NL" sz="3600" dirty="0"/>
              <a:t>Die werk van God is reg en waar:</a:t>
            </a:r>
            <a:endParaRPr lang="en-ZA" sz="3600" dirty="0"/>
          </a:p>
          <a:p>
            <a:r>
              <a:rPr lang="nl-NL" sz="3600" dirty="0"/>
              <a:t>onwrikbaar vas, onwankelbaar</a:t>
            </a:r>
            <a:endParaRPr lang="en-ZA" sz="3600" dirty="0"/>
          </a:p>
          <a:p>
            <a:r>
              <a:rPr lang="nl-NL" sz="3600" dirty="0"/>
              <a:t>wat sy bevel aan ons verkondig;</a:t>
            </a:r>
            <a:endParaRPr lang="en-ZA" sz="3600" dirty="0"/>
          </a:p>
          <a:p>
            <a:r>
              <a:rPr lang="nl-NL" sz="3600" dirty="0"/>
              <a:t>dit bly bevestig en hou stand;</a:t>
            </a:r>
            <a:endParaRPr lang="en-ZA" sz="3600" dirty="0"/>
          </a:p>
          <a:p>
            <a:r>
              <a:rPr lang="nl-NL" sz="3600" dirty="0"/>
              <a:t>dit word verwerklik deur Gods hand</a:t>
            </a:r>
            <a:endParaRPr lang="en-ZA" sz="3600" dirty="0"/>
          </a:p>
          <a:p>
            <a:r>
              <a:rPr lang="nl-NL" sz="3600" dirty="0"/>
              <a:t>in trou en egtheid, diep en grondig.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951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172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</a:t>
            </a:r>
            <a:r>
              <a:rPr lang="en-ZA" sz="3600" dirty="0" smtClean="0"/>
              <a:t>111:5</a:t>
            </a:r>
          </a:p>
          <a:p>
            <a:endParaRPr lang="en-ZA" sz="3600" dirty="0"/>
          </a:p>
          <a:p>
            <a:r>
              <a:rPr lang="nl-NL" sz="3600" dirty="0"/>
              <a:t>Hy het sy volk bevry, bewaak,</a:t>
            </a:r>
            <a:endParaRPr lang="en-ZA" sz="3600" dirty="0"/>
          </a:p>
          <a:p>
            <a:r>
              <a:rPr lang="nl-NL" sz="3600" dirty="0"/>
              <a:t>vir ewig sy verbond gemaak:</a:t>
            </a:r>
            <a:endParaRPr lang="en-ZA" sz="3600" dirty="0"/>
          </a:p>
          <a:p>
            <a:r>
              <a:rPr lang="nl-NL" sz="3600" dirty="0"/>
              <a:t>sy Naam is vreeslik, hoog verhewe, </a:t>
            </a:r>
            <a:endParaRPr lang="en-ZA" sz="3600" dirty="0"/>
          </a:p>
          <a:p>
            <a:r>
              <a:rPr lang="nl-NL" sz="3600" dirty="0"/>
              <a:t>sy vrees is wysheid se begin. </a:t>
            </a:r>
            <a:endParaRPr lang="en-ZA" sz="3600" dirty="0"/>
          </a:p>
          <a:p>
            <a:r>
              <a:rPr lang="nl-NL" sz="3600" dirty="0"/>
              <a:t>Kom wandel dan dié heilsweg in! </a:t>
            </a:r>
            <a:endParaRPr lang="en-ZA" sz="3600" dirty="0"/>
          </a:p>
          <a:p>
            <a:r>
              <a:rPr lang="nl-NL" sz="3600" dirty="0"/>
              <a:t>Laat ons Hom loof solank ons lewe! 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79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172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</a:t>
            </a:r>
            <a:r>
              <a:rPr lang="en-ZA" sz="3600" dirty="0" smtClean="0"/>
              <a:t>112:1</a:t>
            </a:r>
          </a:p>
          <a:p>
            <a:endParaRPr lang="en-ZA" sz="3600" dirty="0"/>
          </a:p>
          <a:p>
            <a:r>
              <a:rPr lang="nl-NL" sz="3600" dirty="0"/>
              <a:t>Welsalig is die man</a:t>
            </a:r>
            <a:endParaRPr lang="en-ZA" sz="3600" dirty="0"/>
          </a:p>
          <a:p>
            <a:r>
              <a:rPr lang="nl-NL" sz="3600" dirty="0"/>
              <a:t>wat God van harte vrees;</a:t>
            </a:r>
            <a:endParaRPr lang="en-ZA" sz="3600" dirty="0"/>
          </a:p>
          <a:p>
            <a:r>
              <a:rPr lang="nl-NL" sz="3600" dirty="0"/>
              <a:t>welsalig hy wat in sy wet</a:t>
            </a:r>
            <a:endParaRPr lang="en-ZA" sz="3600" dirty="0"/>
          </a:p>
          <a:p>
            <a:r>
              <a:rPr lang="nl-NL" sz="3600" dirty="0"/>
              <a:t>ŉ welgevalle het.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49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892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112:2</a:t>
            </a:r>
          </a:p>
          <a:p>
            <a:endParaRPr lang="en-ZA" sz="3600" dirty="0"/>
          </a:p>
          <a:p>
            <a:r>
              <a:rPr lang="nl-NL" sz="3600" dirty="0"/>
              <a:t>Sy nageslag sal groot,</a:t>
            </a:r>
            <a:endParaRPr lang="en-ZA" sz="3600" dirty="0"/>
          </a:p>
          <a:p>
            <a:r>
              <a:rPr lang="nl-NL" sz="3600" dirty="0"/>
              <a:t>geweldig wees op aard</a:t>
            </a:r>
            <a:r>
              <a:rPr lang="nl-NL" sz="3600" dirty="0" smtClean="0"/>
              <a:t>’;</a:t>
            </a:r>
            <a:endParaRPr lang="en-ZA" sz="3600" dirty="0"/>
          </a:p>
          <a:p>
            <a:r>
              <a:rPr lang="nl-NL" sz="3600" dirty="0"/>
              <a:t>opregtes sal van kind tot kind</a:t>
            </a:r>
            <a:endParaRPr lang="en-ZA" sz="3600" dirty="0"/>
          </a:p>
          <a:p>
            <a:r>
              <a:rPr lang="nl-NL" sz="3600" dirty="0"/>
              <a:t>ŉ </a:t>
            </a:r>
            <a:r>
              <a:rPr lang="nl-NL" sz="3600" dirty="0" smtClean="0"/>
              <a:t>seen </a:t>
            </a:r>
            <a:r>
              <a:rPr lang="nl-NL" sz="3600" dirty="0"/>
              <a:t>en erfdeel vind.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712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892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112:3</a:t>
            </a:r>
          </a:p>
          <a:p>
            <a:endParaRPr lang="en-ZA" sz="3600" dirty="0"/>
          </a:p>
          <a:p>
            <a:r>
              <a:rPr lang="nl-NL" sz="3600" dirty="0"/>
              <a:t>Rykdom en oorvloed is</a:t>
            </a:r>
            <a:endParaRPr lang="en-ZA" sz="3600" dirty="0"/>
          </a:p>
          <a:p>
            <a:r>
              <a:rPr lang="nl-NL" sz="3600" dirty="0"/>
              <a:t>bestendig in sy huis;</a:t>
            </a:r>
            <a:endParaRPr lang="en-ZA" sz="3600" dirty="0"/>
          </a:p>
          <a:p>
            <a:r>
              <a:rPr lang="nl-NL" sz="3600" dirty="0"/>
              <a:t>en blywend sy geregtigheid –</a:t>
            </a:r>
            <a:endParaRPr lang="en-ZA" sz="3600" dirty="0"/>
          </a:p>
          <a:p>
            <a:r>
              <a:rPr lang="nl-NL" sz="3600" dirty="0"/>
              <a:t>vir ewig en altyd.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195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112:4</a:t>
            </a:r>
          </a:p>
          <a:p>
            <a:endParaRPr lang="en-ZA" sz="3600" dirty="0"/>
          </a:p>
          <a:p>
            <a:r>
              <a:rPr lang="nl-NL" sz="3600" dirty="0"/>
              <a:t>Opregtes vind in God</a:t>
            </a:r>
            <a:endParaRPr lang="en-ZA" sz="3600" dirty="0"/>
          </a:p>
          <a:p>
            <a:r>
              <a:rPr lang="nl-NL" sz="3600" dirty="0"/>
              <a:t>ŉ lig in donkerheid:</a:t>
            </a:r>
            <a:endParaRPr lang="en-ZA" sz="3600" dirty="0"/>
          </a:p>
          <a:p>
            <a:r>
              <a:rPr lang="nl-NL" sz="3600" dirty="0"/>
              <a:t>genadig en barmhartig is</a:t>
            </a:r>
            <a:endParaRPr lang="en-ZA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wat reg beslis.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169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112:5</a:t>
            </a:r>
          </a:p>
          <a:p>
            <a:endParaRPr lang="af-ZA" sz="3600" dirty="0"/>
          </a:p>
          <a:p>
            <a:r>
              <a:rPr lang="nl-NL" sz="3600" dirty="0"/>
              <a:t>Gelukkig hy wat hom</a:t>
            </a:r>
            <a:endParaRPr lang="en-ZA" sz="3600" dirty="0"/>
          </a:p>
          <a:p>
            <a:r>
              <a:rPr lang="nl-NL" sz="3600" dirty="0"/>
              <a:t>ontferm en uit wil leen,</a:t>
            </a:r>
            <a:endParaRPr lang="en-ZA" sz="3600" dirty="0"/>
          </a:p>
          <a:p>
            <a:r>
              <a:rPr lang="nl-NL" sz="3600" dirty="0"/>
              <a:t>wat nooit by voorspoed en geluk</a:t>
            </a:r>
            <a:endParaRPr lang="en-ZA" sz="3600" dirty="0"/>
          </a:p>
          <a:p>
            <a:r>
              <a:rPr lang="nl-NL" sz="3600" dirty="0"/>
              <a:t>sy naaste sal verdruk.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535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112:6</a:t>
            </a:r>
          </a:p>
          <a:p>
            <a:endParaRPr lang="en-ZA" sz="3600" dirty="0"/>
          </a:p>
          <a:p>
            <a:r>
              <a:rPr lang="nl-NL" sz="3600" dirty="0"/>
              <a:t>Hy sal nooit wankel, nee,</a:t>
            </a:r>
            <a:endParaRPr lang="en-ZA" sz="3600" dirty="0"/>
          </a:p>
          <a:p>
            <a:r>
              <a:rPr lang="nl-NL" sz="3600" dirty="0"/>
              <a:t>maar vas bly soos ŉ rots,</a:t>
            </a:r>
            <a:endParaRPr lang="en-ZA" sz="3600" dirty="0"/>
          </a:p>
          <a:p>
            <a:r>
              <a:rPr lang="nl-NL" sz="3600" dirty="0"/>
              <a:t>sodat sy nagedagtenis</a:t>
            </a:r>
            <a:endParaRPr lang="en-ZA" sz="3600" dirty="0"/>
          </a:p>
          <a:p>
            <a:r>
              <a:rPr lang="nl-NL" sz="3600" dirty="0"/>
              <a:t>ŉ seën vir altyd is.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185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75608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102:8</a:t>
            </a:r>
          </a:p>
          <a:p>
            <a:endParaRPr lang="af-ZA" sz="3600" dirty="0"/>
          </a:p>
          <a:p>
            <a:r>
              <a:rPr lang="nl-NL" sz="3600" dirty="0"/>
              <a:t>Watter boeke van genade</a:t>
            </a:r>
            <a:endParaRPr lang="en-ZA" sz="3600" dirty="0"/>
          </a:p>
          <a:p>
            <a:r>
              <a:rPr lang="nl-NL" sz="3600" dirty="0"/>
              <a:t>sal geskryf word oor u dade</a:t>
            </a:r>
            <a:endParaRPr lang="en-ZA" sz="3600" dirty="0"/>
          </a:p>
          <a:p>
            <a:r>
              <a:rPr lang="nl-NL" sz="3600" dirty="0"/>
              <a:t>wat die nageslag sal lees!</a:t>
            </a:r>
            <a:endParaRPr lang="en-ZA" sz="3600" dirty="0"/>
          </a:p>
          <a:p>
            <a:r>
              <a:rPr lang="af-ZA" sz="3600" dirty="0"/>
              <a:t>Hul sal lofsing op hul fees;</a:t>
            </a:r>
            <a:endParaRPr lang="en-ZA" sz="3600" dirty="0"/>
          </a:p>
          <a:p>
            <a:r>
              <a:rPr lang="nl-NL" sz="3600" dirty="0"/>
              <a:t>want God het uit mededoë</a:t>
            </a:r>
            <a:endParaRPr lang="en-ZA" sz="3600" dirty="0"/>
          </a:p>
          <a:p>
            <a:r>
              <a:rPr lang="nl-NL" sz="3600" dirty="0"/>
              <a:t>op </a:t>
            </a:r>
            <a:r>
              <a:rPr lang="nl-NL" sz="3600" dirty="0" smtClean="0"/>
              <a:t>gevang'nes</a:t>
            </a:r>
            <a:r>
              <a:rPr lang="nl-NL" sz="3600" dirty="0"/>
              <a:t>, neergeboë,</a:t>
            </a:r>
            <a:endParaRPr lang="en-ZA" sz="3600" dirty="0"/>
          </a:p>
          <a:p>
            <a:r>
              <a:rPr lang="nl-NL" sz="3600" dirty="0"/>
              <a:t>en op hul gekerm gelet,</a:t>
            </a:r>
            <a:endParaRPr lang="en-ZA" sz="3600" dirty="0"/>
          </a:p>
          <a:p>
            <a:r>
              <a:rPr lang="nl-NL" sz="3600" dirty="0"/>
              <a:t>"kinders van die dood" gered.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1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112:7</a:t>
            </a:r>
          </a:p>
          <a:p>
            <a:endParaRPr lang="af-ZA" sz="3600" dirty="0" smtClean="0"/>
          </a:p>
          <a:p>
            <a:r>
              <a:rPr lang="nl-NL" sz="3600" dirty="0"/>
              <a:t>Hy sal nie vrees wanneer</a:t>
            </a:r>
            <a:endParaRPr lang="en-ZA" sz="3600" dirty="0"/>
          </a:p>
          <a:p>
            <a:r>
              <a:rPr lang="nl-NL" sz="3600" dirty="0"/>
              <a:t>die slegte tyding kom:</a:t>
            </a:r>
            <a:endParaRPr lang="en-ZA" sz="3600" dirty="0"/>
          </a:p>
          <a:p>
            <a:r>
              <a:rPr lang="nl-NL" sz="3600" dirty="0"/>
              <a:t>sy hart, berustend in Gods wil,</a:t>
            </a:r>
            <a:endParaRPr lang="en-ZA" sz="3600" dirty="0"/>
          </a:p>
          <a:p>
            <a:r>
              <a:rPr lang="nl-NL" sz="3600" dirty="0"/>
              <a:t>is in hom sterk en stil.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792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9563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112:8</a:t>
            </a:r>
          </a:p>
          <a:p>
            <a:endParaRPr lang="en-ZA" sz="3600" dirty="0"/>
          </a:p>
          <a:p>
            <a:r>
              <a:rPr lang="nl-NL" sz="3600" dirty="0"/>
              <a:t>Sy hart is vas, geen skrik</a:t>
            </a:r>
            <a:endParaRPr lang="en-ZA" sz="3600" dirty="0"/>
          </a:p>
          <a:p>
            <a:r>
              <a:rPr lang="af-ZA" sz="3600" dirty="0"/>
              <a:t>of skok sal hom ontroer,</a:t>
            </a:r>
            <a:endParaRPr lang="en-ZA" sz="3600" dirty="0"/>
          </a:p>
          <a:p>
            <a:r>
              <a:rPr lang="nl-NL" sz="3600" dirty="0"/>
              <a:t>totdat sy oog, triomf-bewus,</a:t>
            </a:r>
            <a:endParaRPr lang="en-ZA" sz="3600" dirty="0"/>
          </a:p>
          <a:p>
            <a:r>
              <a:rPr lang="nl-NL" sz="3600" dirty="0"/>
              <a:t>op sy vervolgers rus.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432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8123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3600" dirty="0" smtClean="0"/>
              <a:t>Psalm 112:9</a:t>
            </a:r>
          </a:p>
          <a:p>
            <a:endParaRPr lang="en-ZA" sz="3600" dirty="0"/>
          </a:p>
          <a:p>
            <a:r>
              <a:rPr lang="nl-NL" sz="3600" dirty="0"/>
              <a:t>Vir wie behoeftig is,</a:t>
            </a:r>
            <a:endParaRPr lang="en-ZA" sz="3600" dirty="0"/>
          </a:p>
          <a:p>
            <a:r>
              <a:rPr lang="nl-NL" sz="3600" dirty="0"/>
              <a:t>strooi hy sy gawes uit;</a:t>
            </a:r>
            <a:endParaRPr lang="en-ZA" sz="3600" dirty="0"/>
          </a:p>
          <a:p>
            <a:r>
              <a:rPr lang="nl-NL" sz="3600" dirty="0"/>
              <a:t>Gods heil verlaat hom nimmermeer;</a:t>
            </a:r>
            <a:endParaRPr lang="en-ZA" sz="3600" dirty="0"/>
          </a:p>
          <a:p>
            <a:r>
              <a:rPr lang="nl-NL" sz="3600" dirty="0"/>
              <a:t>hy styg in mag en eer.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288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403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112:10</a:t>
            </a:r>
          </a:p>
          <a:p>
            <a:endParaRPr lang="af-ZA" sz="3600" dirty="0" smtClean="0"/>
          </a:p>
          <a:p>
            <a:r>
              <a:rPr lang="nl-NL" sz="3600" dirty="0"/>
              <a:t>Die bose wat dit sien,</a:t>
            </a:r>
            <a:endParaRPr lang="en-ZA" sz="3600" dirty="0"/>
          </a:p>
          <a:p>
            <a:r>
              <a:rPr lang="nl-NL" sz="3600" dirty="0"/>
              <a:t>smelt, tandeknersend, weg;</a:t>
            </a:r>
            <a:endParaRPr lang="en-ZA" sz="3600" dirty="0"/>
          </a:p>
          <a:p>
            <a:r>
              <a:rPr lang="nl-NL" sz="3600" dirty="0"/>
              <a:t>met nyd sien hy die skouspel aan:</a:t>
            </a:r>
            <a:endParaRPr lang="en-ZA" sz="3600" dirty="0"/>
          </a:p>
          <a:p>
            <a:r>
              <a:rPr lang="nl-NL" sz="3600" dirty="0"/>
              <a:t>wat hy begeer – vergaan!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67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6683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113:1</a:t>
            </a:r>
          </a:p>
          <a:p>
            <a:endParaRPr lang="af-ZA" sz="3600" dirty="0" smtClean="0"/>
          </a:p>
          <a:p>
            <a:r>
              <a:rPr lang="nl-NL" sz="3600" dirty="0"/>
              <a:t>Kom sing, Gods knegte, loof verblyd,</a:t>
            </a:r>
            <a:endParaRPr lang="en-ZA" sz="3600" dirty="0"/>
          </a:p>
          <a:p>
            <a:r>
              <a:rPr lang="nl-NL" sz="3600" dirty="0"/>
              <a:t>van nou af tot in ewigheid,</a:t>
            </a:r>
            <a:endParaRPr lang="en-ZA" sz="3600" dirty="0"/>
          </a:p>
          <a:p>
            <a:r>
              <a:rPr lang="nl-NL" sz="3600" dirty="0"/>
              <a:t>die Naam en roem van God die </a:t>
            </a:r>
            <a:r>
              <a:rPr lang="nl-NL" sz="3600" cap="small" dirty="0"/>
              <a:t>Here</a:t>
            </a:r>
            <a:r>
              <a:rPr lang="nl-NL" sz="3600" dirty="0"/>
              <a:t>.</a:t>
            </a:r>
            <a:endParaRPr lang="en-ZA" sz="3600" dirty="0"/>
          </a:p>
          <a:p>
            <a:r>
              <a:rPr lang="nl-NL" sz="3600" dirty="0"/>
              <a:t>Bring Hom van waar die môre straal,</a:t>
            </a:r>
            <a:endParaRPr lang="en-ZA" sz="3600" dirty="0"/>
          </a:p>
          <a:p>
            <a:r>
              <a:rPr lang="nl-NL" sz="3600" dirty="0"/>
              <a:t>tot waar die sonlig saans weer daal,</a:t>
            </a:r>
            <a:endParaRPr lang="en-ZA" sz="3600" dirty="0"/>
          </a:p>
          <a:p>
            <a:r>
              <a:rPr lang="nl-NL" sz="3600" dirty="0"/>
              <a:t>die lof, aanbidding, prys en ere!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060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113:2</a:t>
            </a:r>
          </a:p>
          <a:p>
            <a:endParaRPr lang="en-ZA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wat in die hemel woon,</a:t>
            </a:r>
            <a:endParaRPr lang="en-ZA" sz="3600" dirty="0"/>
          </a:p>
          <a:p>
            <a:r>
              <a:rPr lang="nl-NL" sz="3600" dirty="0"/>
              <a:t>wat bo die wêreldvolke troon, </a:t>
            </a:r>
            <a:endParaRPr lang="en-ZA" sz="3600" dirty="0"/>
          </a:p>
          <a:p>
            <a:r>
              <a:rPr lang="nl-NL" sz="3600" dirty="0"/>
              <a:t>is hoog, met heerlikheid omgewe.</a:t>
            </a:r>
            <a:endParaRPr lang="en-ZA" sz="3600" dirty="0"/>
          </a:p>
          <a:p>
            <a:r>
              <a:rPr lang="nl-NL" sz="3600" dirty="0"/>
              <a:t>Ja, wie is hoog soos onse </a:t>
            </a:r>
            <a:r>
              <a:rPr lang="nl-NL" sz="3600" cap="small" dirty="0"/>
              <a:t>Heer</a:t>
            </a:r>
            <a:r>
              <a:rPr lang="nl-NL" sz="3600" dirty="0"/>
              <a:t>?</a:t>
            </a:r>
            <a:endParaRPr lang="en-ZA" sz="3600" dirty="0"/>
          </a:p>
          <a:p>
            <a:r>
              <a:rPr lang="nl-NL" sz="3600" dirty="0"/>
              <a:t>Nogtans sien Hy genadig neer</a:t>
            </a:r>
            <a:endParaRPr lang="en-ZA" sz="3600" dirty="0"/>
          </a:p>
          <a:p>
            <a:r>
              <a:rPr lang="nl-NL" sz="3600" dirty="0"/>
              <a:t>op wie voor Hom in kleinheid lewe.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20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113:3</a:t>
            </a:r>
          </a:p>
          <a:p>
            <a:endParaRPr lang="en-ZA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verhef uit as en stof</a:t>
            </a:r>
            <a:endParaRPr lang="en-ZA" sz="3600" dirty="0"/>
          </a:p>
          <a:p>
            <a:r>
              <a:rPr lang="nl-NL" sz="3600" dirty="0"/>
              <a:t>geringes, wat Hy tot sy lof</a:t>
            </a:r>
            <a:endParaRPr lang="en-ZA" sz="3600" dirty="0"/>
          </a:p>
          <a:p>
            <a:r>
              <a:rPr lang="nl-NL" sz="3600" dirty="0"/>
              <a:t>laat woon by prinse in paleise.</a:t>
            </a:r>
            <a:endParaRPr lang="en-ZA" sz="3600" dirty="0"/>
          </a:p>
          <a:p>
            <a:r>
              <a:rPr lang="nl-NL" sz="3600" dirty="0"/>
              <a:t>Hy skenk onvrugbares sy troos</a:t>
            </a:r>
            <a:endParaRPr lang="en-ZA" sz="3600" dirty="0"/>
          </a:p>
          <a:p>
            <a:r>
              <a:rPr lang="nl-NL" sz="3600" dirty="0"/>
              <a:t>en maak hul moeders van ŉ kroos.</a:t>
            </a:r>
            <a:endParaRPr lang="en-ZA" sz="3600" dirty="0"/>
          </a:p>
          <a:p>
            <a:r>
              <a:rPr lang="nl-NL" sz="3600" dirty="0"/>
              <a:t>Loof God met eer- en dankbewyse!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682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114:1</a:t>
            </a:r>
          </a:p>
          <a:p>
            <a:endParaRPr lang="en-ZA" sz="3600" dirty="0"/>
          </a:p>
          <a:p>
            <a:r>
              <a:rPr lang="nl-NL" sz="3600" dirty="0"/>
              <a:t>Toe Israel uit Egipteland,</a:t>
            </a:r>
            <a:endParaRPr lang="en-ZA" sz="3600" dirty="0"/>
          </a:p>
          <a:p>
            <a:r>
              <a:rPr lang="nl-NL" sz="3600" dirty="0"/>
              <a:t>die land van vreemde spraak,</a:t>
            </a:r>
            <a:endParaRPr lang="en-ZA" sz="3600" dirty="0"/>
          </a:p>
          <a:p>
            <a:r>
              <a:rPr lang="nl-NL" sz="3600" dirty="0"/>
              <a:t>getrek het, het God Juda's stam</a:t>
            </a:r>
            <a:endParaRPr lang="en-ZA" sz="3600" dirty="0"/>
          </a:p>
          <a:p>
            <a:r>
              <a:rPr lang="nl-NL" sz="3600" dirty="0"/>
              <a:t>sy heiligdom gemaak</a:t>
            </a:r>
            <a:endParaRPr lang="en-ZA" sz="3600" dirty="0"/>
          </a:p>
          <a:p>
            <a:r>
              <a:rPr lang="nl-NL" sz="3600" dirty="0"/>
              <a:t>en Israel sy ryksgebied,</a:t>
            </a:r>
            <a:endParaRPr lang="en-ZA" sz="3600" dirty="0"/>
          </a:p>
          <a:p>
            <a:r>
              <a:rPr lang="nl-NL" sz="3600" dirty="0"/>
              <a:t>waaroor sy septer waak.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8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114:2</a:t>
            </a:r>
          </a:p>
          <a:p>
            <a:endParaRPr lang="en-ZA" sz="3600" dirty="0"/>
          </a:p>
          <a:p>
            <a:r>
              <a:rPr lang="nl-NL" sz="3600" dirty="0"/>
              <a:t>Die see het dit gesien, gevlug;</a:t>
            </a:r>
            <a:endParaRPr lang="en-ZA" sz="3600" dirty="0"/>
          </a:p>
          <a:p>
            <a:r>
              <a:rPr lang="nl-NL" sz="3600" dirty="0"/>
              <a:t>Jordaanstroom – waar was hy?</a:t>
            </a:r>
            <a:endParaRPr lang="en-ZA" sz="3600" dirty="0"/>
          </a:p>
          <a:p>
            <a:r>
              <a:rPr lang="nl-NL" sz="3600" dirty="0"/>
              <a:t>Die berge het onhooggespring</a:t>
            </a:r>
            <a:endParaRPr lang="en-ZA" sz="3600" dirty="0"/>
          </a:p>
          <a:p>
            <a:r>
              <a:rPr lang="nl-NL" sz="3600" dirty="0"/>
              <a:t>soos ramme, ry aan ry;</a:t>
            </a:r>
            <a:endParaRPr lang="en-ZA" sz="3600" dirty="0"/>
          </a:p>
          <a:p>
            <a:r>
              <a:rPr lang="nl-NL" sz="3600" dirty="0"/>
              <a:t>die heuwels soos ŉ lammertrop</a:t>
            </a:r>
            <a:endParaRPr lang="en-ZA" sz="3600" dirty="0"/>
          </a:p>
          <a:p>
            <a:r>
              <a:rPr lang="nl-NL" sz="3600" dirty="0"/>
              <a:t>wat wegvlug in die vlei.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876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114:3</a:t>
            </a:r>
          </a:p>
          <a:p>
            <a:endParaRPr lang="en-ZA" sz="3600" dirty="0"/>
          </a:p>
          <a:p>
            <a:r>
              <a:rPr lang="nl-NL" sz="3600" dirty="0"/>
              <a:t>Wat is dit, see, dat jy moet vlug?</a:t>
            </a:r>
            <a:endParaRPr lang="en-ZA" sz="3600" dirty="0"/>
          </a:p>
          <a:p>
            <a:r>
              <a:rPr lang="nl-NL" sz="3600" dirty="0"/>
              <a:t>Jordaan, wat steier jy?</a:t>
            </a:r>
            <a:endParaRPr lang="en-ZA" sz="3600" dirty="0"/>
          </a:p>
          <a:p>
            <a:r>
              <a:rPr lang="nl-NL" sz="3600" dirty="0"/>
              <a:t>En berge, waarom spring jul rond</a:t>
            </a:r>
            <a:endParaRPr lang="en-ZA" sz="3600" dirty="0"/>
          </a:p>
          <a:p>
            <a:r>
              <a:rPr lang="nl-NL" sz="3600" dirty="0"/>
              <a:t>soos ramme, ry aan ry?</a:t>
            </a:r>
            <a:endParaRPr lang="en-ZA" sz="3600" dirty="0"/>
          </a:p>
          <a:p>
            <a:r>
              <a:rPr lang="nl-NL" sz="3600" dirty="0"/>
              <a:t>En heuwels, soos ŉ lammertrop</a:t>
            </a:r>
            <a:endParaRPr lang="en-ZA" sz="3600" dirty="0"/>
          </a:p>
          <a:p>
            <a:r>
              <a:rPr lang="nl-NL" sz="3600" dirty="0"/>
              <a:t>wat wegvlug deur die vlei?...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11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11043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102:9</a:t>
            </a:r>
            <a:endParaRPr lang="en-ZA" sz="3600" dirty="0" smtClean="0"/>
          </a:p>
          <a:p>
            <a:endParaRPr lang="en-ZA" sz="3600" dirty="0" smtClean="0"/>
          </a:p>
          <a:p>
            <a:r>
              <a:rPr lang="nl-NL" sz="3600" dirty="0"/>
              <a:t>Dan besing hul God se werke</a:t>
            </a:r>
            <a:endParaRPr lang="en-ZA" sz="3600" dirty="0"/>
          </a:p>
          <a:p>
            <a:r>
              <a:rPr lang="nl-NL" sz="3600" dirty="0"/>
              <a:t>vreug in Sion ken geen perke;</a:t>
            </a:r>
            <a:endParaRPr lang="en-ZA" sz="3600" dirty="0"/>
          </a:p>
          <a:p>
            <a:r>
              <a:rPr lang="nl-NL" sz="3600" dirty="0"/>
              <a:t>dan weerklink die vreugdestem</a:t>
            </a:r>
            <a:endParaRPr lang="en-ZA" sz="3600" dirty="0"/>
          </a:p>
          <a:p>
            <a:r>
              <a:rPr lang="nl-NL" sz="3600" dirty="0"/>
              <a:t>oor jou muur, Jerusalem!</a:t>
            </a:r>
            <a:endParaRPr lang="en-ZA" sz="3600" dirty="0"/>
          </a:p>
          <a:p>
            <a:r>
              <a:rPr lang="nl-NL" sz="3600" dirty="0"/>
              <a:t>as die volke saam vergader,</a:t>
            </a:r>
            <a:endParaRPr lang="en-ZA" sz="3600" dirty="0"/>
          </a:p>
          <a:p>
            <a:r>
              <a:rPr lang="nl-NL" sz="3600" dirty="0"/>
              <a:t>– oor die aarde kom hul nader – </a:t>
            </a:r>
            <a:endParaRPr lang="en-ZA" sz="3600" dirty="0"/>
          </a:p>
          <a:p>
            <a:r>
              <a:rPr lang="nl-NL" sz="3600" dirty="0"/>
              <a:t>as die konings hulle buig</a:t>
            </a:r>
            <a:endParaRPr lang="en-ZA" sz="3600" dirty="0"/>
          </a:p>
          <a:p>
            <a:r>
              <a:rPr lang="nl-NL" sz="3600" dirty="0"/>
              <a:t>en Hom hul ontsag betuig.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2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114:4</a:t>
            </a:r>
          </a:p>
          <a:p>
            <a:endParaRPr lang="en-ZA" sz="3600" dirty="0"/>
          </a:p>
          <a:p>
            <a:r>
              <a:rPr lang="nl-NL" sz="3600" dirty="0"/>
              <a:t>Beef, aarde, beef voor Jakobs God,</a:t>
            </a:r>
            <a:endParaRPr lang="en-ZA" sz="3600" dirty="0"/>
          </a:p>
          <a:p>
            <a:r>
              <a:rPr lang="nl-NL" sz="3600" dirty="0"/>
              <a:t>wees voor Hom skrik-verras!</a:t>
            </a:r>
            <a:endParaRPr lang="en-ZA" sz="3600" dirty="0"/>
          </a:p>
          <a:p>
            <a:r>
              <a:rPr lang="nl-NL" sz="3600" dirty="0"/>
              <a:t>Hy wat die rots beveel het en –</a:t>
            </a:r>
            <a:endParaRPr lang="en-ZA" sz="3600" dirty="0"/>
          </a:p>
          <a:p>
            <a:r>
              <a:rPr lang="nl-NL" sz="3600" dirty="0"/>
              <a:t>dit word ŉ waterplas;</a:t>
            </a:r>
            <a:endParaRPr lang="en-ZA" sz="3600" dirty="0"/>
          </a:p>
          <a:p>
            <a:r>
              <a:rPr lang="nl-NL" sz="3600" dirty="0"/>
              <a:t>ŉ springfontein het uitgebreek</a:t>
            </a:r>
            <a:endParaRPr lang="en-ZA" sz="3600" dirty="0"/>
          </a:p>
          <a:p>
            <a:r>
              <a:rPr lang="nl-NL" sz="3600" dirty="0"/>
              <a:t>waar eers ŉ klipsteen was.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558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115:1</a:t>
            </a:r>
          </a:p>
          <a:p>
            <a:endParaRPr lang="en-ZA" sz="3600" dirty="0"/>
          </a:p>
          <a:p>
            <a:r>
              <a:rPr lang="nl-NL" sz="3600" dirty="0"/>
              <a:t>Nie aan óns, o troue God,</a:t>
            </a:r>
            <a:endParaRPr lang="en-ZA" sz="3600" dirty="0"/>
          </a:p>
          <a:p>
            <a:r>
              <a:rPr lang="nl-NL" sz="3600" dirty="0"/>
              <a:t>aan ú Naam alleen gee eer!</a:t>
            </a:r>
            <a:endParaRPr lang="en-ZA" sz="3600" dirty="0"/>
          </a:p>
          <a:p>
            <a:r>
              <a:rPr lang="nl-NL" sz="3600" dirty="0"/>
              <a:t>Waarom sou die nasies spot</a:t>
            </a:r>
            <a:endParaRPr lang="en-ZA" sz="3600" dirty="0"/>
          </a:p>
          <a:p>
            <a:r>
              <a:rPr lang="nl-NL" sz="3600" dirty="0"/>
              <a:t>as hul oor ons triomfeer?</a:t>
            </a:r>
            <a:endParaRPr lang="en-ZA" sz="3600" dirty="0"/>
          </a:p>
          <a:p>
            <a:r>
              <a:rPr lang="nl-NL" sz="3600" dirty="0"/>
              <a:t>Om u goedheid, wees nie stil!</a:t>
            </a:r>
            <a:endParaRPr lang="en-ZA" sz="3600" dirty="0"/>
          </a:p>
          <a:p>
            <a:r>
              <a:rPr lang="nl-NL" sz="3600" dirty="0"/>
              <a:t>Red ons om u trou ontwil!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676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115:2</a:t>
            </a:r>
          </a:p>
          <a:p>
            <a:endParaRPr lang="en-ZA" sz="3600" dirty="0"/>
          </a:p>
          <a:p>
            <a:r>
              <a:rPr lang="nl-NL" sz="3600" dirty="0"/>
              <a:t>Waarom sou die nasies spot,</a:t>
            </a:r>
            <a:endParaRPr lang="en-ZA" sz="3600" dirty="0"/>
          </a:p>
          <a:p>
            <a:r>
              <a:rPr lang="nl-NL" sz="3600" dirty="0"/>
              <a:t>met die uitroep ons trotseer:</a:t>
            </a:r>
            <a:endParaRPr lang="en-ZA" sz="3600" dirty="0"/>
          </a:p>
          <a:p>
            <a:r>
              <a:rPr lang="nl-NL" sz="3600" dirty="0"/>
              <a:t>"Waar is nou die </a:t>
            </a:r>
            <a:r>
              <a:rPr lang="nl-NL" sz="3600" cap="small" dirty="0"/>
              <a:t>Heer</a:t>
            </a:r>
            <a:r>
              <a:rPr lang="nl-NL" sz="3600" dirty="0"/>
              <a:t>, hul God?"</a:t>
            </a:r>
            <a:endParaRPr lang="en-ZA" sz="3600" dirty="0"/>
          </a:p>
          <a:p>
            <a:r>
              <a:rPr lang="nl-NL" sz="3600" dirty="0"/>
              <a:t>In die hemel sit die </a:t>
            </a:r>
            <a:r>
              <a:rPr lang="nl-NL" sz="3600" cap="small" dirty="0"/>
              <a:t>Heer</a:t>
            </a:r>
            <a:r>
              <a:rPr lang="nl-NL" sz="3600" dirty="0"/>
              <a:t>,</a:t>
            </a:r>
            <a:endParaRPr lang="en-ZA" sz="3600" dirty="0"/>
          </a:p>
          <a:p>
            <a:r>
              <a:rPr lang="nl-NL" sz="3600" dirty="0"/>
              <a:t>en Hy doen wat Hom behaag:</a:t>
            </a:r>
            <a:endParaRPr lang="en-ZA" sz="3600" dirty="0"/>
          </a:p>
          <a:p>
            <a:r>
              <a:rPr lang="nl-NL" sz="3600" dirty="0"/>
              <a:t>net sý wil geskied omlaag.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317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115:3</a:t>
            </a:r>
          </a:p>
          <a:p>
            <a:endParaRPr lang="en-ZA" sz="3600" dirty="0"/>
          </a:p>
          <a:p>
            <a:r>
              <a:rPr lang="nl-NL" sz="3600" dirty="0"/>
              <a:t>Gode van die heidendom,</a:t>
            </a:r>
            <a:endParaRPr lang="en-ZA" sz="3600" dirty="0"/>
          </a:p>
          <a:p>
            <a:r>
              <a:rPr lang="nl-NL" sz="3600" dirty="0"/>
              <a:t>Goud of silwer mooi gegiet</a:t>
            </a:r>
            <a:endParaRPr lang="en-ZA" sz="3600" dirty="0"/>
          </a:p>
          <a:p>
            <a:r>
              <a:rPr lang="nl-NL" sz="3600" dirty="0"/>
              <a:t>– waar die mens sy knie voor krom –</a:t>
            </a:r>
            <a:endParaRPr lang="en-ZA" sz="3600" dirty="0"/>
          </a:p>
          <a:p>
            <a:r>
              <a:rPr lang="nl-NL" sz="3600" dirty="0"/>
              <a:t>gaan as mensewerk tot niet:</a:t>
            </a:r>
            <a:endParaRPr lang="en-ZA" sz="3600" dirty="0"/>
          </a:p>
          <a:p>
            <a:r>
              <a:rPr lang="nl-NL" sz="3600" dirty="0"/>
              <a:t>daar’s ŉ mond, maar sonder taal;</a:t>
            </a:r>
            <a:endParaRPr lang="en-ZA" sz="3600" dirty="0"/>
          </a:p>
          <a:p>
            <a:r>
              <a:rPr lang="nl-NL" sz="3600" dirty="0"/>
              <a:t>daar' s ŉ oog, maar sonder straal.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392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115:4</a:t>
            </a:r>
          </a:p>
          <a:p>
            <a:endParaRPr lang="en-ZA" sz="3600" dirty="0"/>
          </a:p>
          <a:p>
            <a:r>
              <a:rPr lang="nl-NL" sz="3600" dirty="0"/>
              <a:t>Ore het hul, maar dis doof</a:t>
            </a:r>
            <a:endParaRPr lang="en-ZA" sz="3600" dirty="0"/>
          </a:p>
          <a:p>
            <a:r>
              <a:rPr lang="nl-NL" sz="3600" dirty="0"/>
              <a:t>vir die klank van stem of taal;</a:t>
            </a:r>
            <a:endParaRPr lang="en-ZA" sz="3600" dirty="0"/>
          </a:p>
          <a:p>
            <a:r>
              <a:rPr lang="nl-NL" sz="3600" dirty="0"/>
              <a:t>en die neus van afgodshoof</a:t>
            </a:r>
            <a:endParaRPr lang="en-ZA" sz="3600" dirty="0"/>
          </a:p>
          <a:p>
            <a:r>
              <a:rPr lang="nl-NL" sz="3600" dirty="0"/>
              <a:t>kan nie ruik of asemhaal.</a:t>
            </a:r>
            <a:endParaRPr lang="en-ZA" sz="3600" dirty="0"/>
          </a:p>
          <a:p>
            <a:r>
              <a:rPr lang="nl-NL" sz="3600" dirty="0"/>
              <a:t>Hande het hul – alkant vas! –</a:t>
            </a:r>
            <a:endParaRPr lang="en-ZA" sz="3600" dirty="0"/>
          </a:p>
          <a:p>
            <a:r>
              <a:rPr lang="nl-NL" sz="3600" dirty="0"/>
              <a:t>vingers wat nie voel of tas.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110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115:5</a:t>
            </a:r>
          </a:p>
          <a:p>
            <a:endParaRPr lang="en-ZA" sz="3600" dirty="0"/>
          </a:p>
          <a:p>
            <a:r>
              <a:rPr lang="nl-NL" sz="3600" dirty="0"/>
              <a:t>Voete het hul, vasgeklem</a:t>
            </a:r>
            <a:endParaRPr lang="en-ZA" sz="3600" dirty="0"/>
          </a:p>
          <a:p>
            <a:r>
              <a:rPr lang="nl-NL" sz="3600" dirty="0"/>
              <a:t>aan die altyd-selfde oord;</a:t>
            </a:r>
            <a:endParaRPr lang="en-ZA" sz="3600" dirty="0"/>
          </a:p>
          <a:p>
            <a:r>
              <a:rPr lang="nl-NL" sz="3600" dirty="0"/>
              <a:t>hulle keel – geen klank of stem</a:t>
            </a:r>
            <a:endParaRPr lang="en-ZA" sz="3600" dirty="0"/>
          </a:p>
          <a:p>
            <a:r>
              <a:rPr lang="nl-NL" sz="3600" dirty="0"/>
              <a:t>kom uit tempelstilte voort.</a:t>
            </a:r>
            <a:endParaRPr lang="en-ZA" sz="3600" dirty="0"/>
          </a:p>
          <a:p>
            <a:r>
              <a:rPr lang="nl-NL" sz="3600" dirty="0"/>
              <a:t>Laat dié wat hul dien en vrees,</a:t>
            </a:r>
            <a:endParaRPr lang="en-ZA" sz="3600" dirty="0"/>
          </a:p>
          <a:p>
            <a:r>
              <a:rPr lang="nl-NL" sz="3600" dirty="0"/>
              <a:t>soos hulself, só nietig wees.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902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115:6</a:t>
            </a:r>
          </a:p>
          <a:p>
            <a:endParaRPr lang="en-ZA" sz="3600" dirty="0"/>
          </a:p>
          <a:p>
            <a:r>
              <a:rPr lang="nl-NL" sz="3600" dirty="0"/>
              <a:t>Israel, steun op die </a:t>
            </a:r>
            <a:r>
              <a:rPr lang="nl-NL" sz="3600" cap="small" dirty="0"/>
              <a:t>Heer</a:t>
            </a:r>
            <a:r>
              <a:rPr lang="nl-NL" sz="3600" dirty="0"/>
              <a:t>!</a:t>
            </a:r>
            <a:endParaRPr lang="en-ZA" sz="3600" dirty="0"/>
          </a:p>
          <a:p>
            <a:r>
              <a:rPr lang="nl-NL" sz="3600" dirty="0"/>
              <a:t>Hy’s hul hulp; hul skild is Hy.</a:t>
            </a:r>
            <a:endParaRPr lang="en-ZA" sz="3600" dirty="0"/>
          </a:p>
          <a:p>
            <a:r>
              <a:rPr lang="nl-NL" sz="3600" dirty="0"/>
              <a:t>Aärons huis, steun op die </a:t>
            </a:r>
            <a:r>
              <a:rPr lang="nl-NL" sz="3600" cap="small" dirty="0"/>
              <a:t>Heer</a:t>
            </a:r>
            <a:r>
              <a:rPr lang="nl-NL" sz="3600" dirty="0"/>
              <a:t>!</a:t>
            </a:r>
            <a:endParaRPr lang="en-ZA" sz="3600" dirty="0"/>
          </a:p>
          <a:p>
            <a:r>
              <a:rPr lang="nl-NL" sz="3600" dirty="0"/>
              <a:t>Hy' s hul hulp; hul skild is Hy. </a:t>
            </a:r>
            <a:endParaRPr lang="en-ZA" sz="3600" dirty="0"/>
          </a:p>
          <a:p>
            <a:r>
              <a:rPr lang="nl-NL" sz="3600" dirty="0"/>
              <a:t>Almal wat die </a:t>
            </a:r>
            <a:r>
              <a:rPr lang="nl-NL" sz="3600" cap="small" dirty="0"/>
              <a:t>Here</a:t>
            </a:r>
            <a:r>
              <a:rPr lang="nl-NL" sz="3600" dirty="0"/>
              <a:t> vrees,</a:t>
            </a:r>
            <a:endParaRPr lang="en-ZA" sz="3600" dirty="0"/>
          </a:p>
          <a:p>
            <a:r>
              <a:rPr lang="nl-NL" sz="3600" dirty="0"/>
              <a:t>Hy sal jul Beskermer wees!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724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115:7</a:t>
            </a:r>
          </a:p>
          <a:p>
            <a:endParaRPr lang="en-ZA" sz="3600" dirty="0"/>
          </a:p>
          <a:p>
            <a:r>
              <a:rPr lang="nl-NL" sz="3600" dirty="0"/>
              <a:t>God die </a:t>
            </a:r>
            <a:r>
              <a:rPr lang="nl-NL" sz="3600" cap="small" dirty="0"/>
              <a:t>Heer</a:t>
            </a:r>
            <a:r>
              <a:rPr lang="nl-NL" sz="3600" dirty="0"/>
              <a:t> het ons gedenk</a:t>
            </a:r>
            <a:endParaRPr lang="en-ZA" sz="3600" dirty="0"/>
          </a:p>
          <a:p>
            <a:r>
              <a:rPr lang="nl-NL" sz="3600" dirty="0"/>
              <a:t>na sy troue bondsbestel.</a:t>
            </a:r>
            <a:endParaRPr lang="en-ZA" sz="3600" dirty="0"/>
          </a:p>
          <a:p>
            <a:r>
              <a:rPr lang="nl-NL" sz="3600" dirty="0"/>
              <a:t>Seëninge sal Hy skenk</a:t>
            </a:r>
            <a:endParaRPr lang="en-ZA" sz="3600" dirty="0"/>
          </a:p>
          <a:p>
            <a:r>
              <a:rPr lang="nl-NL" sz="3600" dirty="0"/>
              <a:t>aan die huis van Israel;</a:t>
            </a:r>
            <a:endParaRPr lang="en-ZA" sz="3600" dirty="0"/>
          </a:p>
          <a:p>
            <a:r>
              <a:rPr lang="nl-NL" sz="3600" dirty="0"/>
              <a:t>seëninge van die </a:t>
            </a:r>
            <a:r>
              <a:rPr lang="nl-NL" sz="3600" cap="small" dirty="0"/>
              <a:t>Heer</a:t>
            </a:r>
            <a:endParaRPr lang="en-ZA" sz="3600" dirty="0"/>
          </a:p>
          <a:p>
            <a:r>
              <a:rPr lang="nl-NL" sz="3600" dirty="0"/>
              <a:t>daal op Aärons kinders neer.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268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115:8</a:t>
            </a:r>
          </a:p>
          <a:p>
            <a:endParaRPr lang="en-ZA" sz="3600" dirty="0"/>
          </a:p>
          <a:p>
            <a:r>
              <a:rPr lang="nl-NL" sz="3600" dirty="0"/>
              <a:t>Hy sal seën wie Hom vrees,</a:t>
            </a:r>
            <a:endParaRPr lang="en-ZA" sz="3600" dirty="0"/>
          </a:p>
          <a:p>
            <a:r>
              <a:rPr lang="nl-NL" sz="3600" dirty="0"/>
              <a:t>groot en klein wat op Hom wag;</a:t>
            </a:r>
            <a:endParaRPr lang="en-ZA" sz="3600" dirty="0"/>
          </a:p>
          <a:p>
            <a:r>
              <a:rPr lang="nl-NL" sz="3600" dirty="0"/>
              <a:t>ja, Hy sal hul allermees</a:t>
            </a:r>
            <a:endParaRPr lang="en-ZA" sz="3600" dirty="0"/>
          </a:p>
          <a:p>
            <a:r>
              <a:rPr lang="nl-NL" sz="3600" dirty="0"/>
              <a:t>seën in hul nageslag.</a:t>
            </a:r>
            <a:endParaRPr lang="en-ZA" sz="3600" dirty="0"/>
          </a:p>
          <a:p>
            <a:r>
              <a:rPr lang="nl-NL" sz="3600" dirty="0"/>
              <a:t>Hy wat spreek, en dit geskied,</a:t>
            </a:r>
            <a:endParaRPr lang="en-ZA" sz="3600" dirty="0"/>
          </a:p>
          <a:p>
            <a:r>
              <a:rPr lang="nl-NL" sz="3600" dirty="0"/>
              <a:t>sal sy seën oor hul gebied.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604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115:9</a:t>
            </a:r>
          </a:p>
          <a:p>
            <a:endParaRPr lang="en-ZA" sz="3600" dirty="0"/>
          </a:p>
          <a:p>
            <a:r>
              <a:rPr lang="af-ZA" sz="3600" dirty="0"/>
              <a:t>HEER, die </a:t>
            </a:r>
            <a:r>
              <a:rPr lang="af-ZA" sz="3600" dirty="0" err="1"/>
              <a:t>hemel’s</a:t>
            </a:r>
            <a:r>
              <a:rPr lang="af-ZA" sz="3600" dirty="0"/>
              <a:t> u paleis, </a:t>
            </a:r>
            <a:endParaRPr lang="en-ZA" sz="3600" dirty="0"/>
          </a:p>
          <a:p>
            <a:r>
              <a:rPr lang="af-ZA" sz="3600" dirty="0" err="1"/>
              <a:t>U’t</a:t>
            </a:r>
            <a:r>
              <a:rPr lang="af-ZA" sz="3600" dirty="0"/>
              <a:t> die </a:t>
            </a:r>
            <a:r>
              <a:rPr lang="af-ZA" sz="3600" dirty="0" err="1"/>
              <a:t>aarde^aan</a:t>
            </a:r>
            <a:r>
              <a:rPr lang="af-ZA" sz="3600" dirty="0"/>
              <a:t> ons gegee:</a:t>
            </a:r>
            <a:endParaRPr lang="en-ZA" sz="3600" dirty="0"/>
          </a:p>
          <a:p>
            <a:r>
              <a:rPr lang="nl-NL" sz="3600" dirty="0"/>
              <a:t>dooies kan die </a:t>
            </a:r>
            <a:r>
              <a:rPr lang="nl-NL" sz="3600" cap="small" dirty="0"/>
              <a:t>Heer</a:t>
            </a:r>
            <a:r>
              <a:rPr lang="nl-NL" sz="3600" dirty="0"/>
              <a:t> nie prys,</a:t>
            </a:r>
            <a:endParaRPr lang="en-ZA" sz="3600" dirty="0"/>
          </a:p>
          <a:p>
            <a:r>
              <a:rPr lang="nl-NL" sz="3600" dirty="0"/>
              <a:t>maar óns sal – ŉ stemmesee –</a:t>
            </a:r>
            <a:endParaRPr lang="en-ZA" sz="3600" dirty="0"/>
          </a:p>
          <a:p>
            <a:r>
              <a:rPr lang="nl-NL" sz="3600" dirty="0"/>
              <a:t>ewig juig die </a:t>
            </a:r>
            <a:r>
              <a:rPr lang="nl-NL" sz="3600" cap="small" dirty="0"/>
              <a:t>Heer</a:t>
            </a:r>
            <a:r>
              <a:rPr lang="nl-NL" sz="3600" dirty="0"/>
              <a:t> tot prys,</a:t>
            </a:r>
            <a:endParaRPr lang="en-ZA" sz="3600" dirty="0"/>
          </a:p>
          <a:p>
            <a:r>
              <a:rPr lang="nl-NL" sz="3600" dirty="0"/>
              <a:t>hallelujas op laat rys.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995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16853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</a:t>
            </a:r>
            <a:r>
              <a:rPr lang="en-ZA" sz="3600" dirty="0" smtClean="0"/>
              <a:t>102:10</a:t>
            </a:r>
          </a:p>
          <a:p>
            <a:endParaRPr lang="en-ZA" sz="3600" dirty="0" smtClean="0"/>
          </a:p>
          <a:p>
            <a:r>
              <a:rPr lang="nl-NL" sz="3600" dirty="0"/>
              <a:t>Dis die beeld, vol soet behae,</a:t>
            </a:r>
            <a:endParaRPr lang="en-ZA" sz="3600" dirty="0"/>
          </a:p>
          <a:p>
            <a:r>
              <a:rPr lang="nl-NL" sz="3600" dirty="0"/>
              <a:t>van die ongebore dae.</a:t>
            </a:r>
            <a:endParaRPr lang="en-ZA" sz="3600" dirty="0"/>
          </a:p>
          <a:p>
            <a:r>
              <a:rPr lang="nl-NL" sz="3600" dirty="0"/>
              <a:t>Maar nóú?... Hoe‘t ek ingestort!</a:t>
            </a:r>
            <a:endParaRPr lang="en-ZA" sz="3600" dirty="0"/>
          </a:p>
          <a:p>
            <a:r>
              <a:rPr lang="nl-NL" sz="3600" dirty="0"/>
              <a:t>Hoe’s my lewenstyd verkort!</a:t>
            </a:r>
            <a:endParaRPr lang="en-ZA" sz="3600" dirty="0"/>
          </a:p>
          <a:p>
            <a:r>
              <a:rPr lang="nl-NL" sz="3600" dirty="0"/>
              <a:t>Toe sê ek, by soveel plae:</a:t>
            </a:r>
            <a:endParaRPr lang="en-ZA" sz="3600" dirty="0"/>
          </a:p>
          <a:p>
            <a:r>
              <a:rPr lang="nl-NL" sz="3600" cap="small" dirty="0"/>
              <a:t>Heer</a:t>
            </a:r>
            <a:r>
              <a:rPr lang="nl-NL" sz="3600" dirty="0"/>
              <a:t>, verkort tog nie my dae!</a:t>
            </a:r>
            <a:endParaRPr lang="en-ZA" sz="3600" dirty="0"/>
          </a:p>
          <a:p>
            <a:r>
              <a:rPr lang="nl-NL" sz="3600" dirty="0"/>
              <a:t>Ag, hoe kort is reeds my uur!</a:t>
            </a:r>
            <a:endParaRPr lang="en-ZA" sz="3600" dirty="0"/>
          </a:p>
          <a:p>
            <a:r>
              <a:rPr lang="nl-NL" sz="3600" dirty="0"/>
              <a:t>Maar u jare‘t eewge duur.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1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116:1</a:t>
            </a:r>
          </a:p>
          <a:p>
            <a:endParaRPr lang="en-ZA" sz="3600" dirty="0"/>
          </a:p>
          <a:p>
            <a:r>
              <a:rPr lang="nl-NL" sz="3600" dirty="0"/>
              <a:t>God het ek lief, want dié getroue </a:t>
            </a:r>
            <a:r>
              <a:rPr lang="nl-NL" sz="3600" cap="small" dirty="0"/>
              <a:t>Heer</a:t>
            </a:r>
            <a:endParaRPr lang="en-ZA" sz="3600" dirty="0"/>
          </a:p>
          <a:p>
            <a:r>
              <a:rPr lang="nl-NL" sz="3600" dirty="0"/>
              <a:t>hoor na my stem uit vrye welbehae;</a:t>
            </a:r>
            <a:endParaRPr lang="en-ZA" sz="3600" dirty="0"/>
          </a:p>
          <a:p>
            <a:r>
              <a:rPr lang="nl-NL" sz="3600" dirty="0"/>
              <a:t>ek roep Hom aan in al my lewensdae,</a:t>
            </a:r>
            <a:endParaRPr lang="en-ZA" sz="3600" dirty="0"/>
          </a:p>
          <a:p>
            <a:r>
              <a:rPr lang="nl-NL" sz="3600" dirty="0"/>
              <a:t>Hy skenk my hulp, Hy red my, keer op keer.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019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116:2</a:t>
            </a:r>
          </a:p>
          <a:p>
            <a:endParaRPr lang="en-ZA" sz="3600" dirty="0"/>
          </a:p>
          <a:p>
            <a:r>
              <a:rPr lang="nl-NL" sz="3600" dirty="0"/>
              <a:t>Om my was bande^en strikke van die dood;</a:t>
            </a:r>
            <a:endParaRPr lang="en-ZA" sz="3600" dirty="0"/>
          </a:p>
          <a:p>
            <a:r>
              <a:rPr lang="nl-NL" sz="3600" dirty="0"/>
              <a:t>en angste van die hel het my laat bewe;</a:t>
            </a:r>
            <a:endParaRPr lang="en-ZA" sz="3600" dirty="0"/>
          </a:p>
          <a:p>
            <a:r>
              <a:rPr lang="nl-NL" sz="3600" dirty="0"/>
              <a:t>ek was benoud, vol droefheid was my lewe;</a:t>
            </a:r>
            <a:endParaRPr lang="en-ZA" sz="3600" dirty="0"/>
          </a:p>
          <a:p>
            <a:r>
              <a:rPr lang="nl-NL" sz="3600" dirty="0"/>
              <a:t>maar 'k het die </a:t>
            </a:r>
            <a:r>
              <a:rPr lang="nl-NL" sz="3600" cap="small" dirty="0"/>
              <a:t>Heer</a:t>
            </a:r>
            <a:r>
              <a:rPr lang="nl-NL" sz="3600" dirty="0"/>
              <a:t> gesmeek in al my nood: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829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116:3</a:t>
            </a:r>
          </a:p>
          <a:p>
            <a:endParaRPr lang="en-ZA" sz="3600" dirty="0"/>
          </a:p>
          <a:p>
            <a:r>
              <a:rPr lang="nl-NL" sz="3600" dirty="0"/>
              <a:t>"Ag, red my, </a:t>
            </a:r>
            <a:r>
              <a:rPr lang="nl-NL" sz="3600" cap="small" dirty="0"/>
              <a:t>Heer</a:t>
            </a:r>
            <a:r>
              <a:rPr lang="nl-NL" sz="3600" dirty="0"/>
              <a:t>, soos U belofte is!”</a:t>
            </a:r>
            <a:endParaRPr lang="en-ZA" sz="3600" dirty="0"/>
          </a:p>
          <a:p>
            <a:r>
              <a:rPr lang="nl-NL" sz="3600" dirty="0"/>
              <a:t>Toe‘t God gehoor; Hy is my lofsang waardig;</a:t>
            </a:r>
            <a:endParaRPr lang="en-ZA" sz="3600" dirty="0"/>
          </a:p>
          <a:p>
            <a:r>
              <a:rPr lang="nl-NL" sz="3600" dirty="0"/>
              <a:t>Hy is die </a:t>
            </a:r>
            <a:r>
              <a:rPr lang="nl-NL" sz="3600" cap="small" dirty="0"/>
              <a:t>Heer, </a:t>
            </a:r>
            <a:r>
              <a:rPr lang="nl-NL" sz="3600" dirty="0"/>
              <a:t>regverdig en genadig,</a:t>
            </a:r>
            <a:endParaRPr lang="en-ZA" sz="3600" dirty="0"/>
          </a:p>
          <a:p>
            <a:r>
              <a:rPr lang="nl-NL" sz="3600" dirty="0"/>
              <a:t>wat vir sy volk groot van ontferming is.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698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88744"/>
            <a:ext cx="88569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116:4</a:t>
            </a:r>
          </a:p>
          <a:p>
            <a:endParaRPr lang="en-ZA" sz="3600" dirty="0"/>
          </a:p>
          <a:p>
            <a:r>
              <a:rPr lang="nl-NL" sz="3600" dirty="0"/>
              <a:t>Eenvoudiges sal God altyd bewaar.</a:t>
            </a:r>
            <a:endParaRPr lang="en-ZA" sz="3600" dirty="0"/>
          </a:p>
          <a:p>
            <a:r>
              <a:rPr lang="nl-NL" sz="3600" dirty="0"/>
              <a:t>‘k was </a:t>
            </a:r>
            <a:r>
              <a:rPr lang="nl-NL" sz="3600" dirty="0" smtClean="0"/>
              <a:t>uitgeteer*, </a:t>
            </a:r>
            <a:r>
              <a:rPr lang="nl-NL" sz="3600" dirty="0"/>
              <a:t>maar Hy is vol ontferming.</a:t>
            </a:r>
            <a:endParaRPr lang="en-ZA" sz="3600" dirty="0"/>
          </a:p>
          <a:p>
            <a:r>
              <a:rPr lang="nl-NL" sz="3600" dirty="0"/>
              <a:t>Soek dan, my siel, jou rus in sy beskerming,</a:t>
            </a:r>
            <a:endParaRPr lang="en-ZA" sz="3600" dirty="0"/>
          </a:p>
          <a:p>
            <a:r>
              <a:rPr lang="nl-NL" sz="3600" dirty="0"/>
              <a:t>Hy‘t jou verlos uit teespoed en gevaar</a:t>
            </a:r>
            <a:r>
              <a:rPr lang="nl-NL" sz="3600" dirty="0" smtClean="0"/>
              <a:t>.</a:t>
            </a:r>
          </a:p>
          <a:p>
            <a:endParaRPr lang="nl-NL" sz="3600" dirty="0"/>
          </a:p>
          <a:p>
            <a:endParaRPr lang="nl-NL" sz="3600" dirty="0" smtClean="0"/>
          </a:p>
          <a:p>
            <a:r>
              <a:rPr lang="nl-NL" sz="2400" i="1" dirty="0" smtClean="0"/>
              <a:t>*uitgeteer: volgens Hebreeuse idioom was murg in sy bene verdroog</a:t>
            </a:r>
            <a:endParaRPr lang="en-ZA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270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88744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116:5</a:t>
            </a:r>
          </a:p>
          <a:p>
            <a:endParaRPr lang="en-ZA" sz="3600" dirty="0"/>
          </a:p>
          <a:p>
            <a:r>
              <a:rPr lang="nl-NL" sz="3600" dirty="0"/>
              <a:t>U het my siel weer van die dood bevry;</a:t>
            </a:r>
            <a:endParaRPr lang="en-ZA" sz="3600" dirty="0"/>
          </a:p>
          <a:p>
            <a:r>
              <a:rPr lang="nl-NL" sz="3600" dirty="0"/>
              <a:t>En in my droefheid droog U, </a:t>
            </a:r>
            <a:r>
              <a:rPr lang="nl-NL" sz="3600" cap="small" dirty="0"/>
              <a:t>Heer</a:t>
            </a:r>
            <a:r>
              <a:rPr lang="nl-NL" sz="3600" dirty="0"/>
              <a:t>, my trane;</a:t>
            </a:r>
            <a:endParaRPr lang="en-ZA" sz="3600" dirty="0"/>
          </a:p>
          <a:p>
            <a:r>
              <a:rPr lang="nl-NL" sz="3600" dirty="0"/>
              <a:t>U lei my voet langs nuwe lewensbane,</a:t>
            </a:r>
            <a:endParaRPr lang="en-ZA" sz="3600" dirty="0"/>
          </a:p>
          <a:p>
            <a:r>
              <a:rPr lang="nl-NL" sz="3600" dirty="0"/>
              <a:t>om in u lig te wandel, lewensbly.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171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88744"/>
            <a:ext cx="8892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116:6</a:t>
            </a:r>
          </a:p>
          <a:p>
            <a:endParaRPr lang="en-ZA" sz="3600" dirty="0"/>
          </a:p>
          <a:p>
            <a:r>
              <a:rPr lang="nl-NL" sz="3600" dirty="0"/>
              <a:t>Ek het geglo toe ek, in smart gedaal,</a:t>
            </a:r>
            <a:endParaRPr lang="en-ZA" sz="3600" dirty="0"/>
          </a:p>
          <a:p>
            <a:r>
              <a:rPr lang="nl-NL" sz="3600" dirty="0"/>
              <a:t>dit uit moes spreek: "Ek is terneergeboë,"</a:t>
            </a:r>
            <a:endParaRPr lang="en-ZA" sz="3600" dirty="0"/>
          </a:p>
          <a:p>
            <a:r>
              <a:rPr lang="nl-NL" sz="3600" dirty="0"/>
              <a:t>en uit moes roep, deur sware smart bewoë:</a:t>
            </a:r>
            <a:endParaRPr lang="en-ZA" sz="3600" dirty="0"/>
          </a:p>
          <a:p>
            <a:r>
              <a:rPr lang="nl-NL" sz="3600" dirty="0"/>
              <a:t>"Die mens se woorde is net leuentaal."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816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88744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116:7</a:t>
            </a:r>
          </a:p>
          <a:p>
            <a:endParaRPr lang="en-ZA" sz="3600" dirty="0"/>
          </a:p>
          <a:p>
            <a:r>
              <a:rPr lang="nl-NL" sz="3600" dirty="0"/>
              <a:t>Wat kan 'k die </a:t>
            </a:r>
            <a:r>
              <a:rPr lang="nl-NL" sz="3600" cap="small" dirty="0"/>
              <a:t>Heer</a:t>
            </a:r>
            <a:r>
              <a:rPr lang="nl-NL" sz="3600" dirty="0"/>
              <a:t> vir al sy guns vergeld?</a:t>
            </a:r>
            <a:endParaRPr lang="en-ZA" sz="3600" dirty="0"/>
          </a:p>
          <a:p>
            <a:r>
              <a:rPr lang="nl-NL" sz="3600" dirty="0"/>
              <a:t>Wat kan 'k Hom bring uit dank vir sy genade?</a:t>
            </a:r>
            <a:endParaRPr lang="en-ZA" sz="3600" dirty="0"/>
          </a:p>
          <a:p>
            <a:r>
              <a:rPr lang="af-ZA" sz="3600" dirty="0"/>
              <a:t>Ek sal Hom prys vir sy verlossingsdade</a:t>
            </a:r>
            <a:endParaRPr lang="en-ZA" sz="3600" dirty="0"/>
          </a:p>
          <a:p>
            <a:r>
              <a:rPr lang="nl-NL" sz="3600" dirty="0"/>
              <a:t>en by die kelk van heil sy Naam vermeld.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175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88744"/>
            <a:ext cx="87484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116:8</a:t>
            </a:r>
          </a:p>
          <a:p>
            <a:endParaRPr lang="en-ZA" sz="3600" dirty="0"/>
          </a:p>
          <a:p>
            <a:r>
              <a:rPr lang="nl-NL" sz="3600" dirty="0"/>
              <a:t>Al my geloftes, uitgespreek in nood,</a:t>
            </a:r>
            <a:endParaRPr lang="en-ZA" sz="3600" dirty="0"/>
          </a:p>
          <a:p>
            <a:r>
              <a:rPr lang="nl-NL" sz="3600" dirty="0"/>
              <a:t>sal ek betaal as ek voor U mag nader</a:t>
            </a:r>
            <a:endParaRPr lang="en-ZA" sz="3600" dirty="0"/>
          </a:p>
          <a:p>
            <a:r>
              <a:rPr lang="nl-NL" sz="3600" dirty="0"/>
              <a:t>en met u gunsvolk in u huis vergader.</a:t>
            </a:r>
            <a:endParaRPr lang="en-ZA" sz="3600" dirty="0"/>
          </a:p>
          <a:p>
            <a:r>
              <a:rPr lang="nl-NL" sz="3600" dirty="0"/>
              <a:t>Hoe kosbaar, </a:t>
            </a:r>
            <a:r>
              <a:rPr lang="nl-NL" sz="3600" cap="small" dirty="0"/>
              <a:t>Heer</a:t>
            </a:r>
            <a:r>
              <a:rPr lang="nl-NL" sz="3600" dirty="0"/>
              <a:t>, is in u oog hul dood!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08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88744"/>
            <a:ext cx="86764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116:9</a:t>
            </a:r>
          </a:p>
          <a:p>
            <a:endParaRPr lang="en-ZA" sz="3600" dirty="0"/>
          </a:p>
          <a:p>
            <a:r>
              <a:rPr lang="nl-NL" sz="3600" dirty="0"/>
              <a:t>Ag, </a:t>
            </a:r>
            <a:r>
              <a:rPr lang="nl-NL" sz="3600" cap="small" dirty="0"/>
              <a:t>Heer</a:t>
            </a:r>
            <a:r>
              <a:rPr lang="nl-NL" sz="3600" dirty="0"/>
              <a:t>, ek is, o ja, ek is u kneg,</a:t>
            </a:r>
            <a:endParaRPr lang="en-ZA" sz="3600" dirty="0"/>
          </a:p>
          <a:p>
            <a:r>
              <a:rPr lang="nl-NL" sz="3600" dirty="0"/>
              <a:t>seun van u diensmaagd, in u diens gebore:</a:t>
            </a:r>
            <a:endParaRPr lang="en-ZA" sz="3600" dirty="0"/>
          </a:p>
          <a:p>
            <a:r>
              <a:rPr lang="nl-NL" sz="3600" dirty="0"/>
              <a:t>my bande’s los; vir hoër diens verkore,</a:t>
            </a:r>
            <a:endParaRPr lang="en-ZA" sz="3600" dirty="0"/>
          </a:p>
          <a:p>
            <a:r>
              <a:rPr lang="nl-NL" sz="3600" dirty="0"/>
              <a:t>bring ek die offers, aan U toegesê.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68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88744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116:10</a:t>
            </a:r>
          </a:p>
          <a:p>
            <a:endParaRPr lang="en-ZA" sz="3600" dirty="0"/>
          </a:p>
          <a:p>
            <a:r>
              <a:rPr lang="nl-NL" sz="3600" dirty="0"/>
              <a:t>Ek sal u Naam met dankerkenning prys</a:t>
            </a:r>
            <a:endParaRPr lang="en-ZA" sz="3600" dirty="0"/>
          </a:p>
          <a:p>
            <a:r>
              <a:rPr lang="nl-NL" sz="3600" dirty="0"/>
              <a:t>te midde van die feestelike skare.</a:t>
            </a:r>
            <a:endParaRPr lang="en-ZA" sz="3600" dirty="0"/>
          </a:p>
          <a:p>
            <a:r>
              <a:rPr lang="nl-NL" sz="3600" dirty="0"/>
              <a:t>Jerusalem, ek hoor om jou altare</a:t>
            </a:r>
            <a:endParaRPr lang="en-ZA" sz="3600" dirty="0"/>
          </a:p>
          <a:p>
            <a:r>
              <a:rPr lang="nl-NL" sz="3600" dirty="0"/>
              <a:t>die lofgeluid wat tot Gods eer verrys.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654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11043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</a:t>
            </a:r>
            <a:r>
              <a:rPr lang="en-ZA" sz="3600" dirty="0" smtClean="0"/>
              <a:t>102:11</a:t>
            </a:r>
          </a:p>
          <a:p>
            <a:endParaRPr lang="en-ZA" sz="3600" dirty="0" smtClean="0"/>
          </a:p>
          <a:p>
            <a:r>
              <a:rPr lang="nl-NL" sz="3600" dirty="0"/>
              <a:t>Aarde, </a:t>
            </a:r>
            <a:r>
              <a:rPr lang="nl-NL" sz="3600" cap="small" dirty="0"/>
              <a:t>Heer</a:t>
            </a:r>
            <a:r>
              <a:rPr lang="nl-NL" sz="3600" dirty="0"/>
              <a:t>, en hemelboë</a:t>
            </a:r>
            <a:endParaRPr lang="en-ZA" sz="3600" dirty="0"/>
          </a:p>
          <a:p>
            <a:r>
              <a:rPr lang="nl-NL" sz="3600" dirty="0"/>
              <a:t>is die werk van u vermoë.</a:t>
            </a:r>
            <a:endParaRPr lang="en-ZA" sz="3600" dirty="0"/>
          </a:p>
          <a:p>
            <a:r>
              <a:rPr lang="nl-NL" sz="3600" dirty="0"/>
              <a:t>Hul is saam, in hul verband,</a:t>
            </a:r>
            <a:endParaRPr lang="en-ZA" sz="3600" dirty="0"/>
          </a:p>
          <a:p>
            <a:r>
              <a:rPr lang="nl-NL" sz="3600" dirty="0"/>
              <a:t>kunswerk van u wyse hand.</a:t>
            </a:r>
            <a:endParaRPr lang="en-ZA" sz="3600" dirty="0"/>
          </a:p>
          <a:p>
            <a:r>
              <a:rPr lang="nl-NL" sz="3600" dirty="0"/>
              <a:t>Maar hul almal moet verderwe,</a:t>
            </a:r>
            <a:endParaRPr lang="en-ZA" sz="3600" dirty="0"/>
          </a:p>
          <a:p>
            <a:r>
              <a:rPr lang="nl-NL" sz="3600" dirty="0"/>
              <a:t>U alleen, U sal nie sterwe;</a:t>
            </a:r>
            <a:endParaRPr lang="en-ZA" sz="3600" dirty="0"/>
          </a:p>
          <a:p>
            <a:r>
              <a:rPr lang="nl-NL" sz="3600" dirty="0"/>
              <a:t>soos ŉ kleed sal hul verslyt,</a:t>
            </a:r>
            <a:endParaRPr lang="en-ZA" sz="3600" dirty="0"/>
          </a:p>
          <a:p>
            <a:r>
              <a:rPr lang="nl-NL" sz="3600" dirty="0"/>
              <a:t>maar U bly in ewigheid.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2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60869"/>
            <a:ext cx="87484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117:1</a:t>
            </a:r>
          </a:p>
          <a:p>
            <a:endParaRPr lang="en-ZA" sz="3600" dirty="0"/>
          </a:p>
          <a:p>
            <a:r>
              <a:rPr lang="nl-NL" sz="3600" dirty="0"/>
              <a:t>Loof, loof die </a:t>
            </a:r>
            <a:r>
              <a:rPr lang="nl-NL" sz="3600" cap="small" dirty="0"/>
              <a:t>Heer</a:t>
            </a:r>
            <a:r>
              <a:rPr lang="nl-NL" sz="3600" dirty="0"/>
              <a:t>, o heidendom!</a:t>
            </a:r>
            <a:endParaRPr lang="en-ZA" sz="3600" dirty="0"/>
          </a:p>
          <a:p>
            <a:r>
              <a:rPr lang="nl-NL" sz="3600" dirty="0"/>
              <a:t>O volke, prys sy Naam alom!</a:t>
            </a:r>
            <a:endParaRPr lang="en-ZA" sz="3600" dirty="0"/>
          </a:p>
          <a:p>
            <a:r>
              <a:rPr lang="nl-NL" sz="3600" dirty="0"/>
              <a:t>Sy goedheid is in nood en dood</a:t>
            </a:r>
            <a:endParaRPr lang="en-ZA" sz="3600" dirty="0"/>
          </a:p>
          <a:p>
            <a:r>
              <a:rPr lang="nl-NL" sz="3600" dirty="0"/>
              <a:t>vir ons, sy volk, oneindig groot. </a:t>
            </a:r>
            <a:endParaRPr lang="en-ZA" sz="3600" dirty="0"/>
          </a:p>
          <a:p>
            <a:r>
              <a:rPr lang="nl-NL" sz="3600" dirty="0"/>
              <a:t>Sy waarheid wankel nimmermeer.</a:t>
            </a:r>
            <a:endParaRPr lang="en-ZA" sz="3600" dirty="0"/>
          </a:p>
          <a:p>
            <a:r>
              <a:rPr lang="nl-NL" sz="3600" dirty="0"/>
              <a:t>Sing, halleluja, sing sy eer!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323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32993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118:1</a:t>
            </a:r>
          </a:p>
          <a:p>
            <a:endParaRPr lang="en-ZA" sz="3600" dirty="0"/>
          </a:p>
          <a:p>
            <a:r>
              <a:rPr lang="nl-NL" sz="3600" dirty="0"/>
              <a:t>Loof, loof die </a:t>
            </a:r>
            <a:r>
              <a:rPr lang="nl-NL" sz="3600" cap="small" dirty="0"/>
              <a:t>Heer</a:t>
            </a:r>
            <a:r>
              <a:rPr lang="nl-NL" sz="3600" dirty="0"/>
              <a:t> met lofgesange!</a:t>
            </a:r>
            <a:endParaRPr lang="en-ZA" sz="3600" dirty="0"/>
          </a:p>
          <a:p>
            <a:r>
              <a:rPr lang="nl-NL" sz="3600" dirty="0"/>
              <a:t>O Israel, wees in God verblyd.</a:t>
            </a:r>
            <a:endParaRPr lang="en-ZA" sz="3600" dirty="0"/>
          </a:p>
          <a:p>
            <a:r>
              <a:rPr lang="nl-NL" sz="3600" dirty="0"/>
              <a:t>Sy goedheid volg Hom in sy gange,</a:t>
            </a:r>
            <a:endParaRPr lang="en-ZA" sz="3600" dirty="0"/>
          </a:p>
          <a:p>
            <a:r>
              <a:rPr lang="nl-NL" sz="3600" dirty="0"/>
              <a:t>sy goedheid duur in ewigheid.</a:t>
            </a:r>
            <a:endParaRPr lang="en-ZA" sz="3600" dirty="0"/>
          </a:p>
          <a:p>
            <a:r>
              <a:rPr lang="nl-NL" sz="3600" dirty="0"/>
              <a:t>Loof, Aärons huis, met jubelsange!</a:t>
            </a:r>
            <a:endParaRPr lang="en-ZA" sz="3600" dirty="0"/>
          </a:p>
          <a:p>
            <a:r>
              <a:rPr lang="nl-NL" sz="3600" dirty="0"/>
              <a:t>Gods goedheid ken geen grens of tyd,</a:t>
            </a:r>
            <a:endParaRPr lang="en-ZA" sz="3600" dirty="0"/>
          </a:p>
          <a:p>
            <a:r>
              <a:rPr lang="nl-NL" sz="3600" dirty="0"/>
              <a:t>geen hede, toekoms of vergange,</a:t>
            </a:r>
            <a:endParaRPr lang="en-ZA" sz="3600" dirty="0"/>
          </a:p>
          <a:p>
            <a:r>
              <a:rPr lang="nl-NL" sz="3600" dirty="0"/>
              <a:t>sy goedheid duur in ewigheid!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640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05001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118:2</a:t>
            </a:r>
          </a:p>
          <a:p>
            <a:endParaRPr lang="en-ZA" sz="3600" dirty="0"/>
          </a:p>
          <a:p>
            <a:r>
              <a:rPr lang="nl-NL" sz="3600" dirty="0"/>
              <a:t>Loof, loof die God van ons verlange,</a:t>
            </a:r>
            <a:endParaRPr lang="en-ZA" sz="3600" dirty="0"/>
          </a:p>
          <a:p>
            <a:r>
              <a:rPr lang="nl-NL" sz="3600" dirty="0"/>
              <a:t>o almal wat die </a:t>
            </a:r>
            <a:r>
              <a:rPr lang="nl-NL" sz="3600" cap="small" dirty="0"/>
              <a:t>Here</a:t>
            </a:r>
            <a:r>
              <a:rPr lang="nl-NL" sz="3600" dirty="0"/>
              <a:t> vrees!</a:t>
            </a:r>
            <a:endParaRPr lang="en-ZA" sz="3600" dirty="0"/>
          </a:p>
          <a:p>
            <a:r>
              <a:rPr lang="nl-NL" sz="3600" dirty="0"/>
              <a:t>Sing voor die </a:t>
            </a:r>
            <a:r>
              <a:rPr lang="nl-NL" sz="3600" cap="small" dirty="0"/>
              <a:t>Heer</a:t>
            </a:r>
            <a:r>
              <a:rPr lang="nl-NL" sz="3600" dirty="0"/>
              <a:t> jul lofgesange,</a:t>
            </a:r>
            <a:endParaRPr lang="en-ZA" sz="3600" dirty="0"/>
          </a:p>
          <a:p>
            <a:r>
              <a:rPr lang="nl-NL" sz="3600" dirty="0"/>
              <a:t>en laat Gods volk nou vrolik wees!</a:t>
            </a:r>
            <a:endParaRPr lang="en-ZA" sz="3600" dirty="0"/>
          </a:p>
          <a:p>
            <a:r>
              <a:rPr lang="nl-NL" sz="3600" dirty="0"/>
              <a:t>Loof almal saam met jubelsange!</a:t>
            </a:r>
            <a:endParaRPr lang="en-ZA" sz="3600" dirty="0"/>
          </a:p>
          <a:p>
            <a:r>
              <a:rPr lang="nl-NL" sz="3600" dirty="0"/>
              <a:t>Gods goedheid ken geen grens of tyd,</a:t>
            </a:r>
            <a:endParaRPr lang="en-ZA" sz="3600" dirty="0"/>
          </a:p>
          <a:p>
            <a:r>
              <a:rPr lang="nl-NL" sz="3600" dirty="0"/>
              <a:t>geen hede, toekoms of vergange,</a:t>
            </a:r>
            <a:endParaRPr lang="en-ZA" sz="3600" dirty="0"/>
          </a:p>
          <a:p>
            <a:r>
              <a:rPr lang="nl-NL" sz="3600" dirty="0"/>
              <a:t>sy goedheid duur in ewigheid!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22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05001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118:3</a:t>
            </a:r>
          </a:p>
          <a:p>
            <a:endParaRPr lang="en-ZA" sz="3600" dirty="0"/>
          </a:p>
          <a:p>
            <a:r>
              <a:rPr lang="nl-NL" sz="3600" dirty="0"/>
              <a:t>Toe ek, omring van alle sye,</a:t>
            </a:r>
            <a:endParaRPr lang="en-ZA" sz="3600" dirty="0"/>
          </a:p>
          <a:p>
            <a:r>
              <a:rPr lang="nl-NL" sz="3600" dirty="0"/>
              <a:t>die vyand rondom my sien staan,</a:t>
            </a:r>
            <a:endParaRPr lang="en-ZA" sz="3600" dirty="0"/>
          </a:p>
          <a:p>
            <a:r>
              <a:rPr lang="nl-NL" sz="3600" dirty="0"/>
              <a:t>het God my stem gehoor uit lye,</a:t>
            </a:r>
            <a:endParaRPr lang="en-ZA" sz="3600" dirty="0"/>
          </a:p>
          <a:p>
            <a:r>
              <a:rPr lang="nl-NL" sz="3600" dirty="0"/>
              <a:t>en my weer veilig uit laat gaan.</a:t>
            </a:r>
            <a:endParaRPr lang="en-ZA" sz="3600" dirty="0"/>
          </a:p>
          <a:p>
            <a:r>
              <a:rPr lang="nl-NL" sz="3600" dirty="0"/>
              <a:t>Ek sal nie langer hulp'loos wees nie,</a:t>
            </a:r>
            <a:endParaRPr lang="en-ZA" sz="3600" dirty="0"/>
          </a:p>
          <a:p>
            <a:r>
              <a:rPr lang="nl-NL" sz="3600" dirty="0"/>
              <a:t>of wanhoop selfs in doodsgevaar:</a:t>
            </a:r>
            <a:endParaRPr lang="en-ZA" sz="3600" dirty="0"/>
          </a:p>
          <a:p>
            <a:r>
              <a:rPr lang="nl-NL" sz="3600" dirty="0"/>
              <a:t>ek sal die mens nie langer vrees nie,</a:t>
            </a:r>
            <a:endParaRPr lang="en-ZA" sz="3600" dirty="0"/>
          </a:p>
          <a:p>
            <a:r>
              <a:rPr lang="nl-NL" sz="3600" dirty="0"/>
              <a:t>wat magt'loos is as God bewaar.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146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05001"/>
            <a:ext cx="878020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118:4</a:t>
            </a:r>
          </a:p>
          <a:p>
            <a:endParaRPr lang="en-ZA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, die Hoof van duisendtalle,</a:t>
            </a:r>
            <a:endParaRPr lang="en-ZA" sz="3600" dirty="0"/>
          </a:p>
          <a:p>
            <a:r>
              <a:rPr lang="nl-NL" sz="3600" dirty="0"/>
              <a:t>sal in die stryd my hulp verskaf.</a:t>
            </a:r>
            <a:endParaRPr lang="en-ZA" sz="3600" dirty="0"/>
          </a:p>
          <a:p>
            <a:r>
              <a:rPr lang="nl-NL" sz="3600" dirty="0"/>
              <a:t>Dan kyk my oog met welgevalle</a:t>
            </a:r>
            <a:endParaRPr lang="en-ZA" sz="3600" dirty="0"/>
          </a:p>
          <a:p>
            <a:r>
              <a:rPr lang="nl-NL" sz="3600" dirty="0"/>
              <a:t>op my verwoede haters af.</a:t>
            </a:r>
            <a:endParaRPr lang="en-ZA" sz="3600" dirty="0"/>
          </a:p>
          <a:p>
            <a:r>
              <a:rPr lang="nl-NL" sz="3600" dirty="0"/>
              <a:t>Dis beter by gebed en wense</a:t>
            </a:r>
            <a:endParaRPr lang="en-ZA" sz="3600" dirty="0"/>
          </a:p>
          <a:p>
            <a:r>
              <a:rPr lang="nl-NL" sz="3600" dirty="0"/>
              <a:t>dat ons vertrou op God se mag,</a:t>
            </a:r>
            <a:endParaRPr lang="en-ZA" sz="3600" dirty="0"/>
          </a:p>
          <a:p>
            <a:r>
              <a:rPr lang="nl-NL" sz="3600" dirty="0"/>
              <a:t>as dat ons ooit vertrou op mense,</a:t>
            </a:r>
            <a:endParaRPr lang="en-ZA" sz="3600" dirty="0"/>
          </a:p>
          <a:p>
            <a:r>
              <a:rPr lang="nl-NL" sz="3600" dirty="0"/>
              <a:t>of selfs van prinse hulp verwag.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304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20688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118:5</a:t>
            </a:r>
          </a:p>
          <a:p>
            <a:endParaRPr lang="en-ZA" sz="3600" dirty="0"/>
          </a:p>
          <a:p>
            <a:r>
              <a:rPr lang="nl-NL" sz="3600" dirty="0"/>
              <a:t>Toe al die heidŉe my omring het,</a:t>
            </a:r>
            <a:endParaRPr lang="en-ZA" sz="3600" dirty="0"/>
          </a:p>
          <a:p>
            <a:r>
              <a:rPr lang="nl-NL" sz="3600" dirty="0"/>
              <a:t>hul laers om my opgeslaan,</a:t>
            </a:r>
            <a:endParaRPr lang="en-ZA" sz="3600" dirty="0"/>
          </a:p>
          <a:p>
            <a:r>
              <a:rPr lang="nl-NL" sz="3600" dirty="0"/>
              <a:t>en hulle aan my opgedring het,</a:t>
            </a:r>
            <a:endParaRPr lang="en-ZA" sz="3600" dirty="0"/>
          </a:p>
          <a:p>
            <a:r>
              <a:rPr lang="nl-NL" sz="3600" dirty="0"/>
              <a:t>het ek hul in Gods Naam weerstaan.</a:t>
            </a:r>
            <a:endParaRPr lang="en-ZA" sz="3600" dirty="0"/>
          </a:p>
          <a:p>
            <a:r>
              <a:rPr lang="nl-NL" sz="3600" dirty="0"/>
              <a:t>Ja, toe die volke my omring het,</a:t>
            </a:r>
            <a:endParaRPr lang="en-ZA" sz="3600" dirty="0"/>
          </a:p>
          <a:p>
            <a:r>
              <a:rPr lang="nl-NL" sz="3600" dirty="0"/>
              <a:t>met leërs teen my opgestaan,</a:t>
            </a:r>
            <a:endParaRPr lang="en-ZA" sz="3600" dirty="0"/>
          </a:p>
          <a:p>
            <a:r>
              <a:rPr lang="nl-NL" sz="3600" dirty="0"/>
              <a:t>toe hul my tot die dood bespring het,</a:t>
            </a:r>
            <a:endParaRPr lang="en-ZA" sz="3600" dirty="0"/>
          </a:p>
          <a:p>
            <a:r>
              <a:rPr lang="nl-NL" sz="3600" dirty="0"/>
              <a:t>het ek hul in Gods Naam verslaan.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55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05001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118:6</a:t>
            </a:r>
          </a:p>
          <a:p>
            <a:endParaRPr lang="en-ZA" sz="3600" dirty="0"/>
          </a:p>
          <a:p>
            <a:r>
              <a:rPr lang="nl-NL" sz="3600" dirty="0"/>
              <a:t>Hul het my wel omswerm soos bye,</a:t>
            </a:r>
            <a:endParaRPr lang="en-ZA" sz="3600" dirty="0"/>
          </a:p>
          <a:p>
            <a:r>
              <a:rPr lang="nl-NL" sz="3600" dirty="0"/>
              <a:t>maar het soos doringvuur vergaan;</a:t>
            </a:r>
            <a:endParaRPr lang="en-ZA" sz="3600" dirty="0"/>
          </a:p>
          <a:p>
            <a:r>
              <a:rPr lang="nl-NL" sz="3600" dirty="0"/>
              <a:t>hul het gekom in breë rye,</a:t>
            </a:r>
            <a:endParaRPr lang="en-ZA" sz="3600" dirty="0"/>
          </a:p>
          <a:p>
            <a:r>
              <a:rPr lang="nl-NL" sz="3600" dirty="0"/>
              <a:t>maar 'k het hul in Gods Naam verslaan.</a:t>
            </a:r>
            <a:endParaRPr lang="en-ZA" sz="3600" dirty="0"/>
          </a:p>
          <a:p>
            <a:r>
              <a:rPr lang="nl-NL" sz="3600" dirty="0"/>
              <a:t>O vyand, met jou harde stote</a:t>
            </a:r>
            <a:endParaRPr lang="en-ZA" sz="3600" dirty="0"/>
          </a:p>
          <a:p>
            <a:r>
              <a:rPr lang="nl-NL" sz="3600" dirty="0"/>
              <a:t>soek jy my val, my ongeluk;</a:t>
            </a:r>
            <a:endParaRPr lang="en-ZA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bewaar sy gunsgenote,</a:t>
            </a:r>
            <a:endParaRPr lang="en-ZA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het self my uitgeruk.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608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05001"/>
            <a:ext cx="87484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118:7</a:t>
            </a:r>
          </a:p>
          <a:p>
            <a:endParaRPr lang="en-ZA" sz="3600" dirty="0"/>
          </a:p>
          <a:p>
            <a:r>
              <a:rPr lang="nl-NL" sz="3600" dirty="0"/>
              <a:t>Dit is die </a:t>
            </a:r>
            <a:r>
              <a:rPr lang="nl-NL" sz="3600" cap="small" dirty="0"/>
              <a:t>Heer</a:t>
            </a:r>
            <a:r>
              <a:rPr lang="nl-NL" sz="3600" dirty="0"/>
              <a:t> wat my gesterk het.</a:t>
            </a:r>
            <a:endParaRPr lang="en-ZA" sz="3600" dirty="0"/>
          </a:p>
          <a:p>
            <a:r>
              <a:rPr lang="af-ZA" sz="3600" dirty="0"/>
              <a:t>Hy is my lied, my psalmgesang;</a:t>
            </a:r>
            <a:endParaRPr lang="en-ZA" sz="3600" dirty="0"/>
          </a:p>
          <a:p>
            <a:r>
              <a:rPr lang="nl-NL" sz="3600" dirty="0"/>
              <a:t>Hy was dit wat my heil bewerk het,</a:t>
            </a:r>
            <a:endParaRPr lang="en-ZA" sz="3600" dirty="0"/>
          </a:p>
          <a:p>
            <a:r>
              <a:rPr lang="nl-NL" sz="3600" dirty="0"/>
              <a:t>dus loof ek Hom my lewe lang.</a:t>
            </a:r>
            <a:endParaRPr lang="en-ZA" sz="3600" dirty="0"/>
          </a:p>
          <a:p>
            <a:r>
              <a:rPr lang="nl-NL" sz="3600" dirty="0"/>
              <a:t>Ek hoor alom die blye galme</a:t>
            </a:r>
            <a:endParaRPr lang="en-ZA" sz="3600" dirty="0"/>
          </a:p>
          <a:p>
            <a:r>
              <a:rPr lang="nl-NL" sz="3600" dirty="0"/>
              <a:t>van vromes ná die lydensnag;</a:t>
            </a:r>
            <a:endParaRPr lang="en-ZA" sz="3600" dirty="0"/>
          </a:p>
          <a:p>
            <a:r>
              <a:rPr lang="nl-NL" sz="3600" dirty="0"/>
              <a:t>hul tent weerklink van dankb're psalme:</a:t>
            </a:r>
            <a:endParaRPr lang="en-ZA" sz="3600" dirty="0"/>
          </a:p>
          <a:p>
            <a:r>
              <a:rPr lang="nl-NL" sz="3600" dirty="0"/>
              <a:t>Gods regterhand doen grote krag.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863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05001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118:8</a:t>
            </a:r>
          </a:p>
          <a:p>
            <a:endParaRPr lang="en-ZA" sz="3600" dirty="0"/>
          </a:p>
          <a:p>
            <a:r>
              <a:rPr lang="nl-NL" sz="3600" dirty="0"/>
              <a:t>Gods regterhand is hoog verhewe,</a:t>
            </a:r>
            <a:endParaRPr lang="en-ZA" sz="3600" dirty="0"/>
          </a:p>
          <a:p>
            <a:r>
              <a:rPr lang="nl-NL" sz="3600" dirty="0"/>
              <a:t>sy regterhand is groot van daad;</a:t>
            </a:r>
            <a:endParaRPr lang="en-ZA" sz="3600" dirty="0"/>
          </a:p>
          <a:p>
            <a:r>
              <a:rPr lang="nl-NL" sz="3600" dirty="0"/>
              <a:t>dit laat van skrik die wêreld bewe,</a:t>
            </a:r>
            <a:endParaRPr lang="en-ZA" sz="3600" dirty="0"/>
          </a:p>
          <a:p>
            <a:r>
              <a:rPr lang="nl-NL" sz="3600" dirty="0"/>
              <a:t>maar red sy volk uit leed en smaad.</a:t>
            </a:r>
            <a:endParaRPr lang="en-ZA" sz="3600" dirty="0"/>
          </a:p>
          <a:p>
            <a:r>
              <a:rPr lang="nl-NL" sz="3600" dirty="0"/>
              <a:t>Ek sal nie kwyn in slawebande</a:t>
            </a:r>
            <a:endParaRPr lang="en-ZA" sz="3600" dirty="0"/>
          </a:p>
          <a:p>
            <a:r>
              <a:rPr lang="nl-NL" sz="3600" dirty="0"/>
              <a:t>wat tot die dood toe my omknel;</a:t>
            </a:r>
            <a:endParaRPr lang="en-ZA" sz="3600" dirty="0"/>
          </a:p>
          <a:p>
            <a:r>
              <a:rPr lang="nl-NL" sz="3600" dirty="0"/>
              <a:t>ek sal nie sterf deur vyandshande,</a:t>
            </a:r>
            <a:endParaRPr lang="en-ZA" sz="3600" dirty="0"/>
          </a:p>
          <a:p>
            <a:r>
              <a:rPr lang="nl-NL" sz="3600" dirty="0"/>
              <a:t>maar al Gods werke bly vertel.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115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05001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118:9</a:t>
            </a:r>
          </a:p>
          <a:p>
            <a:endParaRPr lang="en-ZA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het my met sware slae</a:t>
            </a:r>
            <a:endParaRPr lang="en-ZA" sz="3600" dirty="0"/>
          </a:p>
          <a:p>
            <a:r>
              <a:rPr lang="nl-NL" sz="3600" dirty="0"/>
              <a:t>getugtig, maar nie tot die dood;</a:t>
            </a:r>
            <a:endParaRPr lang="en-ZA" sz="3600" dirty="0"/>
          </a:p>
          <a:p>
            <a:r>
              <a:rPr lang="nl-NL" sz="3600" dirty="0"/>
              <a:t>Hy‘t my gehoor in donker dae</a:t>
            </a:r>
            <a:endParaRPr lang="en-ZA" sz="3600" dirty="0"/>
          </a:p>
          <a:p>
            <a:r>
              <a:rPr lang="nl-NL" sz="3600" dirty="0"/>
              <a:t>en my gered uit alle nood.</a:t>
            </a:r>
            <a:endParaRPr lang="en-ZA" sz="3600" dirty="0"/>
          </a:p>
          <a:p>
            <a:r>
              <a:rPr lang="nl-NL" sz="3600" dirty="0"/>
              <a:t>Ontsluit dan voor my pelgrimskrede</a:t>
            </a:r>
            <a:endParaRPr lang="en-ZA" sz="3600" dirty="0"/>
          </a:p>
          <a:p>
            <a:r>
              <a:rPr lang="nl-NL" sz="3600" dirty="0"/>
              <a:t>die poort van sy geregtigheid,</a:t>
            </a:r>
            <a:endParaRPr lang="en-ZA" sz="3600" dirty="0"/>
          </a:p>
          <a:p>
            <a:r>
              <a:rPr lang="nl-NL" sz="3600" dirty="0"/>
              <a:t>om God te loof wat my gebede</a:t>
            </a:r>
            <a:endParaRPr lang="en-ZA" sz="3600" dirty="0"/>
          </a:p>
          <a:p>
            <a:r>
              <a:rPr lang="nl-NL" sz="3600" dirty="0"/>
              <a:t>verhoor het in die dag van stryd.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316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11043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</a:t>
            </a:r>
            <a:r>
              <a:rPr lang="en-ZA" sz="3600" dirty="0" smtClean="0"/>
              <a:t>102:12</a:t>
            </a:r>
          </a:p>
          <a:p>
            <a:endParaRPr lang="en-ZA" sz="3600" dirty="0"/>
          </a:p>
          <a:p>
            <a:r>
              <a:rPr lang="nl-NL" sz="3600" cap="small" dirty="0"/>
              <a:t>Heer</a:t>
            </a:r>
            <a:r>
              <a:rPr lang="nl-NL" sz="3600" dirty="0"/>
              <a:t>, in plaas van droef te klae</a:t>
            </a:r>
            <a:endParaRPr lang="en-ZA" sz="3600" dirty="0"/>
          </a:p>
          <a:p>
            <a:r>
              <a:rPr lang="nl-NL" sz="3600" dirty="0"/>
              <a:t>sien ons eindelose dae,</a:t>
            </a:r>
            <a:endParaRPr lang="en-ZA" sz="3600" dirty="0"/>
          </a:p>
          <a:p>
            <a:r>
              <a:rPr lang="nl-NL" sz="3600" dirty="0"/>
              <a:t>as ons kroos, aan U verbind,</a:t>
            </a:r>
            <a:endParaRPr lang="en-ZA" sz="3600" dirty="0"/>
          </a:p>
          <a:p>
            <a:r>
              <a:rPr lang="nl-NL" sz="3600" dirty="0"/>
              <a:t>lewensvolheid by U vind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2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05001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118:10</a:t>
            </a:r>
          </a:p>
          <a:p>
            <a:endParaRPr lang="en-ZA" sz="3600" dirty="0"/>
          </a:p>
          <a:p>
            <a:r>
              <a:rPr lang="nl-NL" sz="3600" dirty="0"/>
              <a:t>Dit is die poort van Israels </a:t>
            </a:r>
            <a:r>
              <a:rPr lang="nl-NL" sz="3600" cap="small" dirty="0"/>
              <a:t>Here</a:t>
            </a:r>
            <a:r>
              <a:rPr lang="nl-NL" sz="3600" dirty="0"/>
              <a:t>,</a:t>
            </a:r>
            <a:endParaRPr lang="en-ZA" sz="3600" dirty="0"/>
          </a:p>
          <a:p>
            <a:r>
              <a:rPr lang="nl-NL" sz="3600" dirty="0"/>
              <a:t>wat voor sy huis as wagter staan;</a:t>
            </a:r>
            <a:endParaRPr lang="en-ZA" sz="3600" dirty="0"/>
          </a:p>
          <a:p>
            <a:r>
              <a:rPr lang="nl-NL" sz="3600" dirty="0"/>
              <a:t>die poort vertel van heil en ere,</a:t>
            </a:r>
            <a:endParaRPr lang="en-ZA" sz="3600" dirty="0"/>
          </a:p>
          <a:p>
            <a:r>
              <a:rPr lang="nl-NL" sz="3600" dirty="0"/>
              <a:t>waardeur sy gunsvolk in mag gaan.</a:t>
            </a:r>
            <a:endParaRPr lang="en-ZA" sz="3600" dirty="0"/>
          </a:p>
          <a:p>
            <a:r>
              <a:rPr lang="nl-NL" sz="3600" dirty="0"/>
              <a:t>Daar sal ek, </a:t>
            </a:r>
            <a:r>
              <a:rPr lang="nl-NL" sz="3600" cap="small" dirty="0"/>
              <a:t>Heer</a:t>
            </a:r>
            <a:r>
              <a:rPr lang="nl-NL" sz="3600" dirty="0"/>
              <a:t>, met dankgebede</a:t>
            </a:r>
            <a:endParaRPr lang="en-ZA" sz="3600" dirty="0"/>
          </a:p>
          <a:p>
            <a:r>
              <a:rPr lang="nl-NL" sz="3600" dirty="0"/>
              <a:t>U groot maak op die dag van fees,</a:t>
            </a:r>
            <a:endParaRPr lang="en-ZA" sz="3600" dirty="0"/>
          </a:p>
          <a:p>
            <a:r>
              <a:rPr lang="nl-NL" sz="3600" dirty="0"/>
              <a:t>want U was in my angsverlede</a:t>
            </a:r>
            <a:endParaRPr lang="en-ZA" sz="3600" dirty="0"/>
          </a:p>
          <a:p>
            <a:r>
              <a:rPr lang="nl-NL" sz="3600" dirty="0"/>
              <a:t>vir my tot hulp en heil gewees.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457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05001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118:11</a:t>
            </a:r>
          </a:p>
          <a:p>
            <a:endParaRPr lang="en-ZA" sz="3600" dirty="0"/>
          </a:p>
          <a:p>
            <a:r>
              <a:rPr lang="nl-NL" sz="3600" dirty="0"/>
              <a:t>Die steen wat deur die tempelbouers</a:t>
            </a:r>
            <a:endParaRPr lang="en-ZA" sz="3600" dirty="0"/>
          </a:p>
          <a:p>
            <a:r>
              <a:rPr lang="nl-NL" sz="3600" dirty="0"/>
              <a:t>verag is en ŉ plek ontsê,</a:t>
            </a:r>
            <a:endParaRPr lang="en-ZA" sz="3600" dirty="0"/>
          </a:p>
          <a:p>
            <a:r>
              <a:rPr lang="nl-NL" sz="3600" dirty="0"/>
              <a:t>is voor die oog van die beskouers</a:t>
            </a:r>
            <a:endParaRPr lang="en-ZA" sz="3600" dirty="0"/>
          </a:p>
          <a:p>
            <a:r>
              <a:rPr lang="nl-NL" sz="3600" dirty="0"/>
              <a:t>deur God as hoeksteen neergelê.</a:t>
            </a:r>
            <a:endParaRPr lang="en-ZA" sz="3600" dirty="0"/>
          </a:p>
          <a:p>
            <a:r>
              <a:rPr lang="nl-NL" sz="3600" dirty="0"/>
              <a:t>Dié werk van God se alvermoë</a:t>
            </a:r>
            <a:endParaRPr lang="en-ZA" sz="3600" dirty="0"/>
          </a:p>
          <a:p>
            <a:r>
              <a:rPr lang="nl-NL" sz="3600" dirty="0"/>
              <a:t>het deur God self geskied, deur wie</a:t>
            </a:r>
            <a:endParaRPr lang="en-ZA" sz="3600" dirty="0"/>
          </a:p>
          <a:p>
            <a:r>
              <a:rPr lang="nl-NL" sz="3600" dirty="0"/>
              <a:t>die wonder oprys voor ons oë;</a:t>
            </a:r>
            <a:endParaRPr lang="en-ZA" sz="3600" dirty="0"/>
          </a:p>
          <a:p>
            <a:r>
              <a:rPr lang="nl-NL" sz="3600" dirty="0"/>
              <a:t>ons sien dit, maar deurgrond dit nie.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684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05001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118:12</a:t>
            </a:r>
          </a:p>
          <a:p>
            <a:endParaRPr lang="en-ZA" sz="3600" dirty="0"/>
          </a:p>
          <a:p>
            <a:r>
              <a:rPr lang="nl-NL" sz="3600" dirty="0"/>
              <a:t>Dit is die dag deur God verkore,</a:t>
            </a:r>
            <a:endParaRPr lang="en-ZA" sz="3600" dirty="0"/>
          </a:p>
          <a:p>
            <a:r>
              <a:rPr lang="nl-NL" sz="3600" dirty="0"/>
              <a:t>die feesdag aan Hom toegewy.</a:t>
            </a:r>
            <a:endParaRPr lang="en-ZA" sz="3600" dirty="0"/>
          </a:p>
          <a:p>
            <a:r>
              <a:rPr lang="nl-NL" sz="3600" dirty="0"/>
              <a:t>Laat ons, met psalms uit vreug gebore,</a:t>
            </a:r>
            <a:endParaRPr lang="en-ZA" sz="3600" dirty="0"/>
          </a:p>
          <a:p>
            <a:r>
              <a:rPr lang="nl-NL" sz="3600" dirty="0"/>
              <a:t>ons in die God van heil verbly.</a:t>
            </a:r>
            <a:endParaRPr lang="en-ZA" sz="3600" dirty="0"/>
          </a:p>
          <a:p>
            <a:r>
              <a:rPr lang="nl-NL" sz="3600" dirty="0"/>
              <a:t>Ag, </a:t>
            </a:r>
            <a:r>
              <a:rPr lang="nl-NL" sz="3600" cap="small" dirty="0"/>
              <a:t>Heer</a:t>
            </a:r>
            <a:r>
              <a:rPr lang="nl-NL" sz="3600" dirty="0"/>
              <a:t>, gee nou u seëninge;</a:t>
            </a:r>
            <a:endParaRPr lang="en-ZA" sz="3600" dirty="0"/>
          </a:p>
          <a:p>
            <a:r>
              <a:rPr lang="nl-NL" sz="3600" dirty="0"/>
              <a:t>gee voorspoed, </a:t>
            </a:r>
            <a:r>
              <a:rPr lang="nl-NL" sz="3600" cap="small" dirty="0"/>
              <a:t>Heer</a:t>
            </a:r>
            <a:r>
              <a:rPr lang="nl-NL" sz="3600" dirty="0"/>
              <a:t>, op hierdie dag –</a:t>
            </a:r>
            <a:endParaRPr lang="en-ZA" sz="3600" dirty="0"/>
          </a:p>
          <a:p>
            <a:r>
              <a:rPr lang="nl-NL" sz="3600" dirty="0"/>
              <a:t>dit is die dag van grote dinge,</a:t>
            </a:r>
            <a:endParaRPr lang="en-ZA" sz="3600" dirty="0"/>
          </a:p>
          <a:p>
            <a:r>
              <a:rPr lang="nl-NL" sz="3600" dirty="0"/>
              <a:t>die glorieteken van u mag.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931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05001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118:13</a:t>
            </a:r>
          </a:p>
          <a:p>
            <a:endParaRPr lang="en-ZA" sz="3600" dirty="0"/>
          </a:p>
          <a:p>
            <a:r>
              <a:rPr lang="nl-NL" sz="3600" dirty="0"/>
              <a:t>Geseënd is die grote Koning</a:t>
            </a:r>
            <a:endParaRPr lang="en-ZA" sz="3600" dirty="0"/>
          </a:p>
          <a:p>
            <a:r>
              <a:rPr lang="nl-NL" sz="3600" dirty="0"/>
              <a:t>wat aankom in die </a:t>
            </a:r>
            <a:r>
              <a:rPr lang="nl-NL" sz="3600" cap="small" dirty="0"/>
              <a:t>Heer</a:t>
            </a:r>
            <a:r>
              <a:rPr lang="nl-NL" sz="3600" dirty="0"/>
              <a:t> se Naam;</a:t>
            </a:r>
            <a:endParaRPr lang="en-ZA" sz="3600" dirty="0"/>
          </a:p>
          <a:p>
            <a:r>
              <a:rPr lang="nl-NL" sz="3600" dirty="0"/>
              <a:t>geseënd uit die </a:t>
            </a:r>
            <a:r>
              <a:rPr lang="nl-NL" sz="3600" cap="small" dirty="0"/>
              <a:t>Heer</a:t>
            </a:r>
            <a:r>
              <a:rPr lang="nl-NL" sz="3600" dirty="0"/>
              <a:t> se woning</a:t>
            </a:r>
            <a:endParaRPr lang="en-ZA" sz="3600" dirty="0"/>
          </a:p>
          <a:p>
            <a:r>
              <a:rPr lang="nl-NL" sz="3600" dirty="0"/>
              <a:t>is volk en Koning altesaam.</a:t>
            </a:r>
            <a:endParaRPr lang="en-ZA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, die God van ons vertroue,</a:t>
            </a:r>
            <a:endParaRPr lang="en-ZA" sz="3600" dirty="0"/>
          </a:p>
          <a:p>
            <a:r>
              <a:rPr lang="nl-NL" sz="3600" dirty="0"/>
              <a:t>Hy kom ons met sy ligglans teen;</a:t>
            </a:r>
            <a:endParaRPr lang="en-ZA" sz="3600" dirty="0"/>
          </a:p>
          <a:p>
            <a:r>
              <a:rPr lang="nl-NL" sz="3600" dirty="0"/>
              <a:t>bind dan die offerdier met toue</a:t>
            </a:r>
            <a:endParaRPr lang="en-ZA" sz="3600" dirty="0"/>
          </a:p>
          <a:p>
            <a:r>
              <a:rPr lang="nl-NL" sz="3600" dirty="0"/>
              <a:t>en lei dit na die altaar heen.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703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05001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118:14</a:t>
            </a:r>
          </a:p>
          <a:p>
            <a:endParaRPr lang="en-ZA" sz="3600" dirty="0"/>
          </a:p>
          <a:p>
            <a:r>
              <a:rPr lang="af-ZA" sz="3600" dirty="0"/>
              <a:t>U is my God, ál my verlange;</a:t>
            </a:r>
            <a:endParaRPr lang="en-ZA" sz="3600" dirty="0"/>
          </a:p>
          <a:p>
            <a:r>
              <a:rPr lang="nl-NL" sz="3600" dirty="0"/>
              <a:t>U prys ek om u majesteit.</a:t>
            </a:r>
            <a:endParaRPr lang="en-ZA" sz="3600" dirty="0"/>
          </a:p>
          <a:p>
            <a:r>
              <a:rPr lang="af-ZA" sz="3600" dirty="0"/>
              <a:t>My God, U loof my lofgesange</a:t>
            </a:r>
            <a:endParaRPr lang="en-ZA" sz="3600" dirty="0"/>
          </a:p>
          <a:p>
            <a:r>
              <a:rPr lang="nl-NL" sz="3600" dirty="0"/>
              <a:t>van nou af tot in ewigheid.</a:t>
            </a:r>
            <a:endParaRPr lang="en-ZA" sz="3600" dirty="0"/>
          </a:p>
          <a:p>
            <a:r>
              <a:rPr lang="nl-NL" sz="3600" dirty="0"/>
              <a:t>Loof almal saam met jubelsange!</a:t>
            </a:r>
            <a:endParaRPr lang="en-ZA" sz="3600" dirty="0"/>
          </a:p>
          <a:p>
            <a:r>
              <a:rPr lang="nl-NL" sz="3600" dirty="0"/>
              <a:t>Gods goedheid ken geen grens of tyd;</a:t>
            </a:r>
            <a:endParaRPr lang="en-ZA" sz="3600" dirty="0"/>
          </a:p>
          <a:p>
            <a:r>
              <a:rPr lang="nl-NL" sz="3600" dirty="0"/>
              <a:t>geen hede, toekoms of vergange,</a:t>
            </a:r>
            <a:endParaRPr lang="en-ZA" sz="3600" dirty="0"/>
          </a:p>
          <a:p>
            <a:r>
              <a:rPr lang="nl-NL" sz="3600" dirty="0"/>
              <a:t>sy goedheid duur in ewigheid!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225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119:1</a:t>
            </a:r>
          </a:p>
          <a:p>
            <a:r>
              <a:rPr lang="af-ZA" sz="3600" dirty="0"/>
              <a:t>	</a:t>
            </a:r>
            <a:endParaRPr lang="en-ZA" sz="3600" dirty="0"/>
          </a:p>
          <a:p>
            <a:r>
              <a:rPr lang="nl-NL" sz="3600" dirty="0"/>
              <a:t>Salig wie in hul opregtheid</a:t>
            </a:r>
            <a:endParaRPr lang="en-ZA" sz="3600" dirty="0"/>
          </a:p>
          <a:p>
            <a:r>
              <a:rPr lang="nl-NL" sz="3600" dirty="0"/>
              <a:t>wandel in die </a:t>
            </a:r>
            <a:r>
              <a:rPr lang="nl-NL" sz="3600" cap="small" dirty="0"/>
              <a:t>Heer</a:t>
            </a:r>
            <a:r>
              <a:rPr lang="nl-NL" sz="3600" dirty="0"/>
              <a:t> se wet,</a:t>
            </a:r>
            <a:endParaRPr lang="en-ZA" sz="3600" dirty="0"/>
          </a:p>
          <a:p>
            <a:r>
              <a:rPr lang="nl-NL" sz="3600" dirty="0"/>
              <a:t>wie Hom soek van ganser harte</a:t>
            </a:r>
            <a:endParaRPr lang="en-ZA" sz="3600" dirty="0"/>
          </a:p>
          <a:p>
            <a:r>
              <a:rPr lang="nl-NL" sz="3600" dirty="0"/>
              <a:t>en op sy getuiŉis let.</a:t>
            </a:r>
            <a:endParaRPr lang="en-ZA" sz="3600" dirty="0"/>
          </a:p>
          <a:p>
            <a:r>
              <a:rPr lang="nl-NL" sz="3600" dirty="0"/>
              <a:t>Salig dié wat in hul wandel</a:t>
            </a:r>
            <a:endParaRPr lang="en-ZA" sz="3600" dirty="0"/>
          </a:p>
          <a:p>
            <a:r>
              <a:rPr lang="nl-NL" sz="3600" dirty="0"/>
              <a:t>nie op onregspaaie gaan,</a:t>
            </a:r>
            <a:endParaRPr lang="en-ZA" sz="3600" dirty="0"/>
          </a:p>
          <a:p>
            <a:r>
              <a:rPr lang="nl-NL" sz="3600" dirty="0"/>
              <a:t>maar wil wandel op die weë</a:t>
            </a:r>
            <a:endParaRPr lang="en-ZA" sz="3600" dirty="0"/>
          </a:p>
          <a:p>
            <a:r>
              <a:rPr lang="nl-NL" sz="3600" dirty="0"/>
              <a:t>in Gods wet vir hul gebaan.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269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119:2</a:t>
            </a:r>
          </a:p>
          <a:p>
            <a:endParaRPr lang="en-ZA" sz="3600" dirty="0"/>
          </a:p>
          <a:p>
            <a:r>
              <a:rPr lang="nl-NL" sz="3600" dirty="0"/>
              <a:t>Dis u wil dat ons u woorde</a:t>
            </a:r>
            <a:endParaRPr lang="en-ZA" sz="3600" dirty="0"/>
          </a:p>
          <a:p>
            <a:r>
              <a:rPr lang="nl-NL" sz="3600" dirty="0"/>
              <a:t>in getrouheid sal betrag.</a:t>
            </a:r>
            <a:endParaRPr lang="en-ZA" sz="3600" dirty="0"/>
          </a:p>
          <a:p>
            <a:r>
              <a:rPr lang="nl-NL" sz="3600" dirty="0"/>
              <a:t>Kon ek maar, sou ek van harte,</a:t>
            </a:r>
            <a:endParaRPr lang="en-ZA" sz="3600" dirty="0"/>
          </a:p>
          <a:p>
            <a:r>
              <a:rPr lang="nl-NL" sz="3600" cap="small" dirty="0"/>
              <a:t>Heer</a:t>
            </a:r>
            <a:r>
              <a:rPr lang="nl-NL" sz="3600" dirty="0"/>
              <a:t>, verleen U my die krag!</a:t>
            </a:r>
            <a:endParaRPr lang="en-ZA" sz="3600" dirty="0"/>
          </a:p>
          <a:p>
            <a:r>
              <a:rPr lang="nl-NL" sz="3600" dirty="0"/>
              <a:t>Was my voet tog maar net vaster,</a:t>
            </a:r>
            <a:endParaRPr lang="en-ZA" sz="3600" dirty="0"/>
          </a:p>
          <a:p>
            <a:r>
              <a:rPr lang="nl-NL" sz="3600" dirty="0"/>
              <a:t>dat ek van die spoor nie dwaal</a:t>
            </a:r>
            <a:endParaRPr lang="en-ZA" sz="3600" dirty="0"/>
          </a:p>
          <a:p>
            <a:r>
              <a:rPr lang="nl-NL" sz="3600" dirty="0"/>
              <a:t>in u wet my voorgeskrywe,</a:t>
            </a:r>
            <a:endParaRPr lang="en-ZA" sz="3600" dirty="0"/>
          </a:p>
          <a:p>
            <a:r>
              <a:rPr lang="nl-NL" sz="3600" dirty="0"/>
              <a:t>en geen skande oor my haal!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705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119:3</a:t>
            </a:r>
          </a:p>
          <a:p>
            <a:endParaRPr lang="en-ZA" sz="3600" dirty="0"/>
          </a:p>
          <a:p>
            <a:r>
              <a:rPr lang="nl-NL" sz="3600" dirty="0"/>
              <a:t>As ek, </a:t>
            </a:r>
            <a:r>
              <a:rPr lang="nl-NL" sz="3600" cap="small" dirty="0"/>
              <a:t>Heer</a:t>
            </a:r>
            <a:r>
              <a:rPr lang="nl-NL" sz="3600" dirty="0"/>
              <a:t>, u wet wat billik,</a:t>
            </a:r>
            <a:endParaRPr lang="en-ZA" sz="3600" dirty="0"/>
          </a:p>
          <a:p>
            <a:r>
              <a:rPr lang="nl-NL" sz="3600" dirty="0"/>
              <a:t>reg en waar is, maar kan leer,</a:t>
            </a:r>
            <a:endParaRPr lang="en-ZA" sz="3600" dirty="0"/>
          </a:p>
          <a:p>
            <a:r>
              <a:rPr lang="nl-NL" sz="3600" dirty="0"/>
              <a:t>dan word U van ganser harte</a:t>
            </a:r>
            <a:endParaRPr lang="en-ZA" sz="3600" dirty="0"/>
          </a:p>
          <a:p>
            <a:r>
              <a:rPr lang="nl-NL" sz="3600" dirty="0"/>
              <a:t>en opreg deur my geëer.</a:t>
            </a:r>
            <a:endParaRPr lang="en-ZA" sz="3600" dirty="0"/>
          </a:p>
          <a:p>
            <a:r>
              <a:rPr lang="nl-NL" sz="3600" dirty="0"/>
              <a:t>Ja, ek loof U, want regverdig</a:t>
            </a:r>
            <a:endParaRPr lang="en-ZA" sz="3600" dirty="0"/>
          </a:p>
          <a:p>
            <a:r>
              <a:rPr lang="nl-NL" sz="3600" dirty="0"/>
              <a:t>is u regte, woord en daad.</a:t>
            </a:r>
            <a:endParaRPr lang="en-ZA" sz="3600" dirty="0"/>
          </a:p>
          <a:p>
            <a:r>
              <a:rPr lang="nl-NL" sz="3600" dirty="0"/>
              <a:t>Wil dan nimmer my verlaat nie</a:t>
            </a:r>
            <a:endParaRPr lang="en-ZA" sz="3600" dirty="0"/>
          </a:p>
          <a:p>
            <a:r>
              <a:rPr lang="nl-NL" sz="3600" dirty="0"/>
              <a:t>wat u wet nie wil verlaat.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830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119:4</a:t>
            </a:r>
          </a:p>
          <a:p>
            <a:endParaRPr lang="en-ZA" sz="3600" dirty="0"/>
          </a:p>
          <a:p>
            <a:r>
              <a:rPr lang="nl-NL" sz="3600" dirty="0"/>
              <a:t>Hoe sal in sy jeug die jongmens,</a:t>
            </a:r>
            <a:endParaRPr lang="en-ZA" sz="3600" dirty="0"/>
          </a:p>
          <a:p>
            <a:r>
              <a:rPr lang="nl-NL" sz="3600" dirty="0"/>
              <a:t>gou deur ydelheid bekoor,</a:t>
            </a:r>
            <a:endParaRPr lang="en-ZA" sz="3600" dirty="0"/>
          </a:p>
          <a:p>
            <a:r>
              <a:rPr lang="nl-NL" sz="3600" dirty="0"/>
              <a:t>rein kan wandel in sy weë?...</a:t>
            </a:r>
            <a:endParaRPr lang="en-ZA" sz="3600" dirty="0"/>
          </a:p>
          <a:p>
            <a:r>
              <a:rPr lang="nl-NL" sz="3600" dirty="0"/>
              <a:t>As hy wandel in u spoor!</a:t>
            </a:r>
            <a:endParaRPr lang="en-ZA" sz="3600" dirty="0"/>
          </a:p>
          <a:p>
            <a:r>
              <a:rPr lang="nl-NL" sz="3600" dirty="0"/>
              <a:t>U soek ek van ganser harte.</a:t>
            </a:r>
            <a:endParaRPr lang="en-ZA" sz="3600" dirty="0"/>
          </a:p>
          <a:p>
            <a:r>
              <a:rPr lang="nl-NL" sz="3600" cap="small" dirty="0"/>
              <a:t>Heer</a:t>
            </a:r>
            <a:r>
              <a:rPr lang="nl-NL" sz="3600" dirty="0"/>
              <a:t>, hou U my hande vas,</a:t>
            </a:r>
            <a:endParaRPr lang="en-ZA" sz="3600" dirty="0"/>
          </a:p>
          <a:p>
            <a:r>
              <a:rPr lang="nl-NL" sz="3600" dirty="0"/>
              <a:t>dat ek van u spoor nie dwaal nie</a:t>
            </a:r>
            <a:endParaRPr lang="en-ZA" sz="3600" dirty="0"/>
          </a:p>
          <a:p>
            <a:r>
              <a:rPr lang="nl-NL" sz="3600" dirty="0"/>
              <a:t>en die kwaad my nie verras.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386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119:5</a:t>
            </a:r>
          </a:p>
          <a:p>
            <a:endParaRPr lang="en-ZA" sz="3600" dirty="0"/>
          </a:p>
          <a:p>
            <a:r>
              <a:rPr lang="nl-NL" sz="3600" dirty="0"/>
              <a:t>Daarom sluit ek al u woorde</a:t>
            </a:r>
            <a:endParaRPr lang="en-ZA" sz="3600" dirty="0"/>
          </a:p>
          <a:p>
            <a:r>
              <a:rPr lang="nl-NL" sz="3600" dirty="0"/>
              <a:t>in my hart sorgvuldig in,</a:t>
            </a:r>
            <a:endParaRPr lang="en-ZA" sz="3600" dirty="0"/>
          </a:p>
          <a:p>
            <a:r>
              <a:rPr lang="nl-NL" sz="3600" dirty="0"/>
              <a:t>dat ek nie teen U sou sondig</a:t>
            </a:r>
            <a:endParaRPr lang="en-ZA" sz="3600" dirty="0"/>
          </a:p>
          <a:p>
            <a:r>
              <a:rPr lang="nl-NL" sz="3600" dirty="0"/>
              <a:t>en U minder sou bemin. </a:t>
            </a:r>
            <a:endParaRPr lang="en-ZA" sz="3600" dirty="0"/>
          </a:p>
          <a:p>
            <a:r>
              <a:rPr lang="nl-NL" sz="3600" cap="small" dirty="0"/>
              <a:t>Heer</a:t>
            </a:r>
            <a:r>
              <a:rPr lang="nl-NL" sz="3600" dirty="0"/>
              <a:t>, my God, U is lofwaardig!</a:t>
            </a:r>
            <a:endParaRPr lang="en-ZA" sz="3600" dirty="0"/>
          </a:p>
          <a:p>
            <a:r>
              <a:rPr lang="nl-NL" sz="3600" dirty="0"/>
              <a:t>Leer my tog wat reg is wél.</a:t>
            </a:r>
            <a:endParaRPr lang="en-ZA" sz="3600" dirty="0"/>
          </a:p>
          <a:p>
            <a:r>
              <a:rPr lang="nl-NL" sz="3600" dirty="0"/>
              <a:t>Met my lippe‘t ek die wysheid</a:t>
            </a:r>
            <a:endParaRPr lang="en-ZA" sz="3600" dirty="0"/>
          </a:p>
          <a:p>
            <a:r>
              <a:rPr lang="nl-NL" sz="3600" dirty="0"/>
              <a:t>van u wet oral vertel.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787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55059"/>
            <a:ext cx="88204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101:1</a:t>
            </a:r>
          </a:p>
          <a:p>
            <a:endParaRPr lang="en-ZA" sz="3600" dirty="0"/>
          </a:p>
          <a:p>
            <a:r>
              <a:rPr lang="nl-NL" sz="3600" dirty="0"/>
              <a:t>Ek wil my lied van reg en goedheid sing</a:t>
            </a:r>
            <a:endParaRPr lang="en-ZA" sz="3600" dirty="0"/>
          </a:p>
          <a:p>
            <a:r>
              <a:rPr lang="nl-NL" sz="3600" dirty="0"/>
              <a:t>en U daarvoor my hoogste hulde bring.</a:t>
            </a:r>
            <a:endParaRPr lang="en-ZA" sz="3600" dirty="0"/>
          </a:p>
          <a:p>
            <a:r>
              <a:rPr lang="nl-NL" sz="3600" dirty="0"/>
              <a:t>Opregtheid sal ek, </a:t>
            </a:r>
            <a:r>
              <a:rPr lang="nl-NL" sz="3600" cap="small" dirty="0"/>
              <a:t>Heer</a:t>
            </a:r>
            <a:r>
              <a:rPr lang="nl-NL" sz="3600" dirty="0"/>
              <a:t>, bo alles ag,</a:t>
            </a:r>
            <a:endParaRPr lang="en-ZA" sz="3600" dirty="0"/>
          </a:p>
          <a:p>
            <a:r>
              <a:rPr lang="nl-NL" sz="3600" dirty="0"/>
              <a:t>en U </a:t>
            </a:r>
            <a:r>
              <a:rPr lang="nl-NL" sz="3600"/>
              <a:t>verwag</a:t>
            </a:r>
            <a:r>
              <a:rPr lang="nl-NL" sz="3600" smtClean="0"/>
              <a:t>.</a:t>
            </a:r>
            <a:endParaRPr lang="en-ZA" sz="360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242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103:1</a:t>
            </a:r>
          </a:p>
          <a:p>
            <a:endParaRPr lang="en-ZA" sz="3600" dirty="0"/>
          </a:p>
          <a:p>
            <a:r>
              <a:rPr lang="nl-NL" sz="3600" dirty="0"/>
              <a:t>Loof, o my siel, en alles wat in my is,</a:t>
            </a:r>
            <a:endParaRPr lang="en-ZA" sz="3600" dirty="0"/>
          </a:p>
          <a:p>
            <a:r>
              <a:rPr lang="nl-NL" sz="3600" dirty="0"/>
              <a:t>loof, loof die </a:t>
            </a:r>
            <a:r>
              <a:rPr lang="nl-NL" sz="3600" cap="small" dirty="0"/>
              <a:t>Heer</a:t>
            </a:r>
            <a:r>
              <a:rPr lang="nl-NL" sz="3600" dirty="0"/>
              <a:t> in wie 'k van harte bly is!</a:t>
            </a:r>
            <a:endParaRPr lang="en-ZA" sz="3600" dirty="0"/>
          </a:p>
          <a:p>
            <a:r>
              <a:rPr lang="nl-NL" sz="3600" dirty="0"/>
              <a:t>Verhef sy heil’ge Naam met lof en prys!</a:t>
            </a:r>
            <a:endParaRPr lang="en-ZA" sz="3600" dirty="0"/>
          </a:p>
          <a:p>
            <a:r>
              <a:rPr lang="nl-NL" sz="3600" dirty="0"/>
              <a:t>Laat hoor, my siel, die stem van dankgebede,</a:t>
            </a:r>
            <a:endParaRPr lang="en-ZA" sz="3600" dirty="0"/>
          </a:p>
          <a:p>
            <a:r>
              <a:rPr lang="nl-NL" sz="3600" dirty="0"/>
              <a:t>vergeet nooit een van sy weldadighede,</a:t>
            </a:r>
            <a:endParaRPr lang="en-ZA" sz="3600" dirty="0"/>
          </a:p>
          <a:p>
            <a:r>
              <a:rPr lang="nl-NL" sz="3600" dirty="0"/>
              <a:t>vergeet Hom nie wat jou sy guns bewys.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2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119:6</a:t>
            </a:r>
          </a:p>
          <a:p>
            <a:endParaRPr lang="en-ZA" sz="3600" dirty="0"/>
          </a:p>
          <a:p>
            <a:r>
              <a:rPr lang="nl-NL" sz="3600" dirty="0"/>
              <a:t>In u wet vind ek ŉ vreugde</a:t>
            </a:r>
            <a:endParaRPr lang="en-ZA" sz="3600" dirty="0"/>
          </a:p>
          <a:p>
            <a:r>
              <a:rPr lang="nl-NL" sz="3600" dirty="0"/>
              <a:t>groter as waar hy van weet</a:t>
            </a:r>
            <a:endParaRPr lang="en-ZA" sz="3600" dirty="0"/>
          </a:p>
          <a:p>
            <a:r>
              <a:rPr lang="nl-NL" sz="3600" dirty="0"/>
              <a:t>wat sy goed en aardse skatte</a:t>
            </a:r>
            <a:endParaRPr lang="en-ZA" sz="3600" dirty="0"/>
          </a:p>
          <a:p>
            <a:r>
              <a:rPr lang="nl-NL" sz="3600" dirty="0"/>
              <a:t>in hul waarde nie kan meet.</a:t>
            </a:r>
            <a:endParaRPr lang="en-ZA" sz="3600" dirty="0"/>
          </a:p>
          <a:p>
            <a:r>
              <a:rPr lang="nl-NL" sz="3600" dirty="0"/>
              <a:t>Daarmee bly ek altyd besig –</a:t>
            </a:r>
            <a:endParaRPr lang="en-ZA" sz="3600" dirty="0"/>
          </a:p>
          <a:p>
            <a:r>
              <a:rPr lang="nl-NL" sz="3600" dirty="0"/>
              <a:t>wat my soet oorpeinsing is;</a:t>
            </a:r>
            <a:endParaRPr lang="en-ZA" sz="3600" dirty="0"/>
          </a:p>
          <a:p>
            <a:r>
              <a:rPr lang="nl-NL" sz="3600" dirty="0"/>
              <a:t>mag maar niks dié bron van vreugde</a:t>
            </a:r>
            <a:endParaRPr lang="en-ZA" sz="3600" dirty="0"/>
          </a:p>
          <a:p>
            <a:r>
              <a:rPr lang="nl-NL" sz="3600" dirty="0"/>
              <a:t>ooit uit my gedagte wis.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132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119:7</a:t>
            </a:r>
          </a:p>
          <a:p>
            <a:endParaRPr lang="en-ZA" sz="3600" dirty="0"/>
          </a:p>
          <a:p>
            <a:r>
              <a:rPr lang="nl-NL" sz="3600" dirty="0"/>
              <a:t>Help my, </a:t>
            </a:r>
            <a:r>
              <a:rPr lang="nl-NL" sz="3600" cap="small" dirty="0"/>
              <a:t>Heer</a:t>
            </a:r>
            <a:r>
              <a:rPr lang="nl-NL" sz="3600" dirty="0"/>
              <a:t>, dat ek kan lewe;</a:t>
            </a:r>
            <a:endParaRPr lang="en-ZA" sz="3600" dirty="0"/>
          </a:p>
          <a:p>
            <a:r>
              <a:rPr lang="nl-NL" sz="3600" dirty="0"/>
              <a:t>dan wil ek u woord bewaar.</a:t>
            </a:r>
            <a:endParaRPr lang="en-ZA" sz="3600" dirty="0"/>
          </a:p>
          <a:p>
            <a:r>
              <a:rPr lang="nl-NL" sz="3600" dirty="0"/>
              <a:t>Laat my oog aanskou die wonders</a:t>
            </a:r>
            <a:endParaRPr lang="en-ZA" sz="3600" dirty="0"/>
          </a:p>
          <a:p>
            <a:r>
              <a:rPr lang="nl-NL" sz="3600" dirty="0"/>
              <a:t>wat u wet my openbaar.</a:t>
            </a:r>
            <a:endParaRPr lang="en-ZA" sz="3600" dirty="0"/>
          </a:p>
          <a:p>
            <a:r>
              <a:rPr lang="nl-NL" sz="3600" dirty="0"/>
              <a:t>Wat besit ek hier op aarde?</a:t>
            </a:r>
            <a:endParaRPr lang="en-ZA" sz="3600" dirty="0"/>
          </a:p>
          <a:p>
            <a:r>
              <a:rPr lang="nl-NL" sz="3600" dirty="0"/>
              <a:t>Niks is daar wat my behoort.</a:t>
            </a:r>
            <a:endParaRPr lang="en-ZA" sz="3600" dirty="0"/>
          </a:p>
          <a:p>
            <a:r>
              <a:rPr lang="nl-NL" sz="3600" dirty="0"/>
              <a:t>Maar één ding, daarna verlang ek –</a:t>
            </a:r>
            <a:endParaRPr lang="en-ZA" sz="3600" dirty="0"/>
          </a:p>
          <a:p>
            <a:r>
              <a:rPr lang="nl-NL" sz="3600" dirty="0"/>
              <a:t>dis die rykdom van u woord.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667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119:8</a:t>
            </a:r>
          </a:p>
          <a:p>
            <a:endParaRPr lang="en-ZA" sz="3600" dirty="0" smtClean="0"/>
          </a:p>
          <a:p>
            <a:r>
              <a:rPr lang="nl-NL" sz="3600" cap="small" dirty="0"/>
              <a:t>Heer</a:t>
            </a:r>
            <a:r>
              <a:rPr lang="nl-NL" sz="3600" dirty="0"/>
              <a:t>, U dreig hul wat, vermetel, </a:t>
            </a:r>
            <a:endParaRPr lang="en-ZA" sz="3600" dirty="0"/>
          </a:p>
          <a:p>
            <a:r>
              <a:rPr lang="nl-NL" sz="3600" dirty="0"/>
              <a:t>nie op u gebooie ag. </a:t>
            </a:r>
            <a:endParaRPr lang="en-ZA" sz="3600" dirty="0"/>
          </a:p>
          <a:p>
            <a:r>
              <a:rPr lang="nl-NL" sz="3600" dirty="0"/>
              <a:t>Keer hul smaad en hul veragting </a:t>
            </a:r>
            <a:endParaRPr lang="en-ZA" sz="3600" dirty="0"/>
          </a:p>
          <a:p>
            <a:r>
              <a:rPr lang="nl-NL" sz="3600" dirty="0"/>
              <a:t>ván my wat u wet betrag. </a:t>
            </a:r>
            <a:endParaRPr lang="en-ZA" sz="3600" dirty="0"/>
          </a:p>
          <a:p>
            <a:r>
              <a:rPr lang="nl-NL" sz="3600" dirty="0"/>
              <a:t>Ook as vorste saam vergader, </a:t>
            </a:r>
            <a:endParaRPr lang="en-ZA" sz="3600" dirty="0"/>
          </a:p>
          <a:p>
            <a:r>
              <a:rPr lang="nl-NL" sz="3600" dirty="0"/>
              <a:t>en beplan hul teen my kwaad – </a:t>
            </a:r>
            <a:endParaRPr lang="en-ZA" sz="3600" dirty="0"/>
          </a:p>
          <a:p>
            <a:r>
              <a:rPr lang="nl-NL" sz="3600" dirty="0"/>
              <a:t>juig ek tog in teëspoede,</a:t>
            </a:r>
            <a:endParaRPr lang="en-ZA" sz="3600" dirty="0"/>
          </a:p>
          <a:p>
            <a:r>
              <a:rPr lang="nl-NL" sz="3600" dirty="0"/>
              <a:t>want u wet skenk vreug en raad.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792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119:9</a:t>
            </a:r>
          </a:p>
          <a:p>
            <a:endParaRPr lang="en-ZA" sz="3600" dirty="0" smtClean="0"/>
          </a:p>
          <a:p>
            <a:r>
              <a:rPr lang="nl-NL" sz="3600" dirty="0"/>
              <a:t>Ag, hoe kleef ek aan die stof al!</a:t>
            </a:r>
            <a:endParaRPr lang="en-ZA" sz="3600" dirty="0"/>
          </a:p>
          <a:p>
            <a:r>
              <a:rPr lang="nl-NL" sz="3600" dirty="0"/>
              <a:t>Maak my lewend na u woord –</a:t>
            </a:r>
            <a:endParaRPr lang="en-ZA" sz="3600" dirty="0"/>
          </a:p>
          <a:p>
            <a:r>
              <a:rPr lang="nl-NL" sz="3600" dirty="0"/>
              <a:t>U aan wie 'k my sorg vertel het,</a:t>
            </a:r>
            <a:endParaRPr lang="en-ZA" sz="3600" dirty="0"/>
          </a:p>
          <a:p>
            <a:r>
              <a:rPr lang="nl-NL" sz="3600" dirty="0"/>
              <a:t>laat u kneg nie onverhoord.</a:t>
            </a:r>
            <a:endParaRPr lang="en-ZA" sz="3600" dirty="0"/>
          </a:p>
          <a:p>
            <a:r>
              <a:rPr lang="nl-NL" sz="3600" dirty="0"/>
              <a:t>Lei my altyd voort en verder</a:t>
            </a:r>
            <a:endParaRPr lang="en-ZA" sz="3600" dirty="0"/>
          </a:p>
          <a:p>
            <a:r>
              <a:rPr lang="nl-NL" sz="3600" dirty="0"/>
              <a:t>om u wonders te oordink,</a:t>
            </a:r>
            <a:endParaRPr lang="en-ZA" sz="3600" dirty="0"/>
          </a:p>
          <a:p>
            <a:r>
              <a:rPr lang="nl-NL" sz="3600" dirty="0"/>
              <a:t>my wat droewig en verslae</a:t>
            </a:r>
            <a:endParaRPr lang="en-ZA" sz="3600" dirty="0"/>
          </a:p>
          <a:p>
            <a:r>
              <a:rPr lang="nl-NL" sz="3600" dirty="0"/>
              <a:t>al in kommernis versink.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100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119:10</a:t>
            </a:r>
          </a:p>
          <a:p>
            <a:endParaRPr lang="en-ZA" sz="3600" dirty="0" smtClean="0"/>
          </a:p>
          <a:p>
            <a:r>
              <a:rPr lang="nl-NL" sz="3600" dirty="0"/>
              <a:t>Weer my voet van leuenpaaie</a:t>
            </a:r>
            <a:endParaRPr lang="en-ZA" sz="3600" dirty="0"/>
          </a:p>
          <a:p>
            <a:r>
              <a:rPr lang="nl-NL" sz="3600" dirty="0"/>
              <a:t>en verleen my, </a:t>
            </a:r>
            <a:r>
              <a:rPr lang="nl-NL" sz="3600" cap="small" dirty="0"/>
              <a:t>Heer</a:t>
            </a:r>
            <a:r>
              <a:rPr lang="nl-NL" sz="3600" dirty="0"/>
              <a:t>, u wet. </a:t>
            </a:r>
            <a:endParaRPr lang="en-ZA" sz="3600" dirty="0"/>
          </a:p>
          <a:p>
            <a:r>
              <a:rPr lang="nl-NL" sz="3600" dirty="0"/>
              <a:t>Laat my kies die weg van waarheid</a:t>
            </a:r>
            <a:endParaRPr lang="en-ZA" sz="3600" dirty="0"/>
          </a:p>
          <a:p>
            <a:r>
              <a:rPr lang="nl-NL" sz="3600" dirty="0"/>
              <a:t>en wat U verorden het.</a:t>
            </a:r>
            <a:endParaRPr lang="en-ZA" sz="3600" dirty="0"/>
          </a:p>
          <a:p>
            <a:r>
              <a:rPr lang="nl-NL" sz="3600" dirty="0"/>
              <a:t>Gee my hoop, en ek sal lewe,</a:t>
            </a:r>
            <a:endParaRPr lang="en-ZA" sz="3600" dirty="0"/>
          </a:p>
          <a:p>
            <a:r>
              <a:rPr lang="nl-NL" sz="3600" dirty="0"/>
              <a:t>troos, en wég is my gekwel!</a:t>
            </a:r>
            <a:endParaRPr lang="en-ZA" sz="3600" dirty="0"/>
          </a:p>
          <a:p>
            <a:r>
              <a:rPr lang="nl-NL" sz="3600" dirty="0"/>
              <a:t>Gaan met weldaad voor, dan volg ek,</a:t>
            </a:r>
            <a:endParaRPr lang="en-ZA" sz="3600" dirty="0"/>
          </a:p>
          <a:p>
            <a:r>
              <a:rPr lang="nl-NL" sz="3600" dirty="0"/>
              <a:t>dan betrag ek u bevel.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282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119:11</a:t>
            </a:r>
          </a:p>
          <a:p>
            <a:endParaRPr lang="en-ZA" sz="3600" dirty="0" smtClean="0"/>
          </a:p>
          <a:p>
            <a:r>
              <a:rPr lang="nl-NL" sz="3600" cap="small" dirty="0"/>
              <a:t>Heer</a:t>
            </a:r>
            <a:r>
              <a:rPr lang="nl-NL" sz="3600" dirty="0"/>
              <a:t>, leer my u wet dat ek dit</a:t>
            </a:r>
            <a:endParaRPr lang="en-ZA" sz="3600" dirty="0"/>
          </a:p>
          <a:p>
            <a:r>
              <a:rPr lang="nl-NL" sz="3600" dirty="0"/>
              <a:t>tot die einde toe kan hou;</a:t>
            </a:r>
            <a:endParaRPr lang="en-ZA" sz="3600" dirty="0"/>
          </a:p>
          <a:p>
            <a:r>
              <a:rPr lang="nl-NL" sz="3600" dirty="0"/>
              <a:t>gee verstand en gee volharding,</a:t>
            </a:r>
            <a:endParaRPr lang="en-ZA" sz="3600" dirty="0"/>
          </a:p>
          <a:p>
            <a:r>
              <a:rPr lang="nl-NL" sz="3600" dirty="0"/>
              <a:t>dan bly ek daaraan getrou.</a:t>
            </a:r>
            <a:endParaRPr lang="en-ZA" sz="3600" dirty="0"/>
          </a:p>
          <a:p>
            <a:r>
              <a:rPr lang="nl-NL" sz="3600" dirty="0"/>
              <a:t>Laat my leef na u bevele –</a:t>
            </a:r>
            <a:endParaRPr lang="en-ZA" sz="3600" dirty="0"/>
          </a:p>
          <a:p>
            <a:r>
              <a:rPr lang="nl-NL" sz="3600" dirty="0"/>
              <a:t>niks wat my só kan behaag.</a:t>
            </a:r>
            <a:endParaRPr lang="en-ZA" sz="3600" dirty="0"/>
          </a:p>
          <a:p>
            <a:r>
              <a:rPr lang="nl-NL" sz="3600" dirty="0"/>
              <a:t>Neig my hart daartoe, maar nimmer</a:t>
            </a:r>
            <a:endParaRPr lang="en-ZA" sz="3600" dirty="0"/>
          </a:p>
          <a:p>
            <a:r>
              <a:rPr lang="nl-NL" sz="3600" dirty="0"/>
              <a:t>om na woekerwins te jaag.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55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119:12</a:t>
            </a:r>
          </a:p>
          <a:p>
            <a:endParaRPr lang="en-ZA" sz="3600" dirty="0" smtClean="0"/>
          </a:p>
          <a:p>
            <a:r>
              <a:rPr lang="nl-NL" sz="3600" dirty="0"/>
              <a:t>Keer my oog van wat tog niks is,</a:t>
            </a:r>
            <a:endParaRPr lang="en-ZA" sz="3600" dirty="0"/>
          </a:p>
          <a:p>
            <a:r>
              <a:rPr lang="nl-NL" sz="3600" dirty="0"/>
              <a:t>maak my lewend in u weg;</a:t>
            </a:r>
            <a:endParaRPr lang="en-ZA" sz="3600" dirty="0"/>
          </a:p>
          <a:p>
            <a:r>
              <a:rPr lang="nl-NL" sz="3600" dirty="0"/>
              <a:t>u belofte aan u dienaars –</a:t>
            </a:r>
            <a:endParaRPr lang="en-ZA" sz="3600" dirty="0"/>
          </a:p>
          <a:p>
            <a:r>
              <a:rPr lang="nl-NL" sz="3600" dirty="0"/>
              <a:t>maak dit waarheid vir u kneg!</a:t>
            </a:r>
            <a:endParaRPr lang="en-ZA" sz="3600" dirty="0"/>
          </a:p>
          <a:p>
            <a:r>
              <a:rPr lang="nl-NL" sz="3600" dirty="0"/>
              <a:t>Laat geen smaad my ooit oorval nie,</a:t>
            </a:r>
            <a:endParaRPr lang="en-ZA" sz="3600" dirty="0"/>
          </a:p>
          <a:p>
            <a:r>
              <a:rPr lang="nl-NL" sz="3600" dirty="0"/>
              <a:t>stort weer krag in my gemoed</a:t>
            </a:r>
            <a:endParaRPr lang="en-ZA" sz="3600" dirty="0"/>
          </a:p>
          <a:p>
            <a:r>
              <a:rPr lang="nl-NL" sz="3600" dirty="0"/>
              <a:t>uit u woord wat reg en waar is,</a:t>
            </a:r>
            <a:endParaRPr lang="en-ZA" sz="3600" dirty="0"/>
          </a:p>
          <a:p>
            <a:r>
              <a:rPr lang="nl-NL" sz="3600" dirty="0"/>
              <a:t>en ŉ bron van alle goed.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993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119:13</a:t>
            </a:r>
          </a:p>
          <a:p>
            <a:endParaRPr lang="en-ZA" sz="3600" dirty="0" smtClean="0"/>
          </a:p>
          <a:p>
            <a:r>
              <a:rPr lang="nl-NL" sz="3600" dirty="0"/>
              <a:t>Doen aan my soos U beloof het,</a:t>
            </a:r>
            <a:endParaRPr lang="en-ZA" sz="3600" dirty="0"/>
          </a:p>
          <a:p>
            <a:r>
              <a:rPr lang="nl-NL" sz="3600" dirty="0"/>
              <a:t>dat ek spotters tot hul spyt</a:t>
            </a:r>
            <a:endParaRPr lang="en-ZA" sz="3600" dirty="0"/>
          </a:p>
          <a:p>
            <a:r>
              <a:rPr lang="nl-NL" sz="3600" dirty="0"/>
              <a:t>reg kan antwoord op hul woorde</a:t>
            </a:r>
            <a:endParaRPr lang="en-ZA" sz="3600" dirty="0"/>
          </a:p>
          <a:p>
            <a:r>
              <a:rPr lang="af-ZA" sz="3600" dirty="0"/>
              <a:t>wat my </a:t>
            </a:r>
            <a:r>
              <a:rPr lang="af-ZA" sz="3600" dirty="0" err="1"/>
              <a:t>Godsvrees</a:t>
            </a:r>
            <a:r>
              <a:rPr lang="af-ZA" sz="3600" dirty="0"/>
              <a:t> my verwyt.</a:t>
            </a:r>
            <a:endParaRPr lang="en-ZA" sz="3600" dirty="0"/>
          </a:p>
          <a:p>
            <a:r>
              <a:rPr lang="nl-NL" sz="3600" dirty="0"/>
              <a:t>Neem u woord nie uit my mond nie,</a:t>
            </a:r>
            <a:endParaRPr lang="en-ZA" sz="3600" dirty="0"/>
          </a:p>
          <a:p>
            <a:r>
              <a:rPr lang="nl-NL" sz="3600" dirty="0"/>
              <a:t>daarop is my hoop gebou.</a:t>
            </a:r>
            <a:endParaRPr lang="en-ZA" sz="3600" dirty="0"/>
          </a:p>
          <a:p>
            <a:r>
              <a:rPr lang="nl-NL" sz="3600" dirty="0"/>
              <a:t>Dan getuig ek van u waarheid</a:t>
            </a:r>
            <a:endParaRPr lang="en-ZA" sz="3600" dirty="0"/>
          </a:p>
          <a:p>
            <a:r>
              <a:rPr lang="nl-NL" sz="3600" dirty="0"/>
              <a:t>wat ek graag wil onderhou.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81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119:14</a:t>
            </a:r>
          </a:p>
          <a:p>
            <a:endParaRPr lang="en-ZA" sz="3600" dirty="0" smtClean="0"/>
          </a:p>
          <a:p>
            <a:r>
              <a:rPr lang="nl-NL" sz="3600" dirty="0"/>
              <a:t>Ek sal wandel in die ruimte,</a:t>
            </a:r>
            <a:endParaRPr lang="en-ZA" sz="3600" dirty="0"/>
          </a:p>
          <a:p>
            <a:r>
              <a:rPr lang="nl-NL" sz="3600" dirty="0"/>
              <a:t>want ek wandel in u spoor.</a:t>
            </a:r>
            <a:endParaRPr lang="en-ZA" sz="3600" dirty="0"/>
          </a:p>
          <a:p>
            <a:r>
              <a:rPr lang="nl-NL" sz="3600" dirty="0"/>
              <a:t>Selfs voor konings spreek ek daarvan</a:t>
            </a:r>
            <a:endParaRPr lang="en-ZA" sz="3600" dirty="0"/>
          </a:p>
          <a:p>
            <a:r>
              <a:rPr lang="nl-NL" sz="3600" dirty="0"/>
              <a:t>en ek skaam my nooit daaroor.</a:t>
            </a:r>
            <a:endParaRPr lang="en-ZA" sz="3600" dirty="0"/>
          </a:p>
          <a:p>
            <a:r>
              <a:rPr lang="nl-NL" sz="3600" dirty="0"/>
              <a:t>Aan u wet, my hoogste vreugde,</a:t>
            </a:r>
            <a:endParaRPr lang="en-ZA" sz="3600" dirty="0"/>
          </a:p>
          <a:p>
            <a:r>
              <a:rPr lang="nl-NL" sz="3600" dirty="0"/>
              <a:t>is my liefde toegewy:</a:t>
            </a:r>
            <a:endParaRPr lang="en-ZA" sz="3600" dirty="0"/>
          </a:p>
          <a:p>
            <a:r>
              <a:rPr lang="nl-NL" sz="3600" dirty="0"/>
              <a:t>daaraan dink ek, daarna soek ek,</a:t>
            </a:r>
            <a:endParaRPr lang="en-ZA" sz="3600" dirty="0"/>
          </a:p>
          <a:p>
            <a:r>
              <a:rPr lang="nl-NL" sz="3600" dirty="0"/>
              <a:t>daarin, </a:t>
            </a:r>
            <a:r>
              <a:rPr lang="nl-NL" sz="3600" cap="small" dirty="0"/>
              <a:t>Heer</a:t>
            </a:r>
            <a:r>
              <a:rPr lang="nl-NL" sz="3600" dirty="0"/>
              <a:t>, verdiep ek my.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648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119:15</a:t>
            </a:r>
          </a:p>
          <a:p>
            <a:endParaRPr lang="en-ZA" sz="3600" dirty="0" smtClean="0"/>
          </a:p>
          <a:p>
            <a:r>
              <a:rPr lang="nl-NL" sz="3600" dirty="0"/>
              <a:t>Wees, o </a:t>
            </a:r>
            <a:r>
              <a:rPr lang="nl-NL" sz="3600" cap="small" dirty="0"/>
              <a:t>Heer</a:t>
            </a:r>
            <a:r>
              <a:rPr lang="nl-NL" sz="3600" dirty="0"/>
              <a:t>, nou tog gedagtig </a:t>
            </a:r>
            <a:endParaRPr lang="en-ZA" sz="3600" dirty="0"/>
          </a:p>
          <a:p>
            <a:r>
              <a:rPr lang="nl-NL" sz="3600" dirty="0"/>
              <a:t>aan die woord, die fondament</a:t>
            </a:r>
            <a:endParaRPr lang="en-ZA" sz="3600" dirty="0"/>
          </a:p>
          <a:p>
            <a:r>
              <a:rPr lang="nl-NL" sz="3600" dirty="0"/>
              <a:t>van die hoop en heilsverwagting</a:t>
            </a:r>
            <a:endParaRPr lang="en-ZA" sz="3600" dirty="0"/>
          </a:p>
          <a:p>
            <a:r>
              <a:rPr lang="af-ZA" sz="3600" dirty="0"/>
              <a:t>wat my troos in my ellend’!</a:t>
            </a:r>
            <a:endParaRPr lang="en-ZA" sz="3600" dirty="0"/>
          </a:p>
          <a:p>
            <a:r>
              <a:rPr lang="nl-NL" sz="3600" dirty="0"/>
              <a:t>Al is ek vir trotse mense</a:t>
            </a:r>
            <a:endParaRPr lang="en-ZA" sz="3600" dirty="0"/>
          </a:p>
          <a:p>
            <a:r>
              <a:rPr lang="nl-NL" sz="3600" dirty="0"/>
              <a:t>dwaas en tot ŉ spotterny –</a:t>
            </a:r>
            <a:endParaRPr lang="en-ZA" sz="3600" dirty="0"/>
          </a:p>
          <a:p>
            <a:r>
              <a:rPr lang="nl-NL" sz="3600" dirty="0"/>
              <a:t>nogtans het ek aan u woorde</a:t>
            </a:r>
            <a:endParaRPr lang="en-ZA" sz="3600" dirty="0"/>
          </a:p>
          <a:p>
            <a:r>
              <a:rPr lang="nl-NL" sz="3600" dirty="0"/>
              <a:t>stil my wandel toegewy.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231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103:2</a:t>
            </a:r>
          </a:p>
          <a:p>
            <a:endParaRPr lang="en-ZA" sz="3600" dirty="0" smtClean="0"/>
          </a:p>
          <a:p>
            <a:r>
              <a:rPr lang="nl-NL" sz="3600" dirty="0"/>
              <a:t>Loof Hom wat jou, van skuldelas onthewe,</a:t>
            </a:r>
            <a:endParaRPr lang="en-ZA" sz="3600" dirty="0"/>
          </a:p>
          <a:p>
            <a:r>
              <a:rPr lang="nl-NL" sz="3600" dirty="0"/>
              <a:t>genadiglik die sondes wil vergewe,</a:t>
            </a:r>
            <a:endParaRPr lang="en-ZA" sz="3600" dirty="0"/>
          </a:p>
          <a:p>
            <a:r>
              <a:rPr lang="nl-NL" sz="3600" dirty="0"/>
              <a:t>jou krankheid ken en liefderyk genees;</a:t>
            </a:r>
            <a:endParaRPr lang="en-ZA" sz="3600" dirty="0"/>
          </a:p>
          <a:p>
            <a:r>
              <a:rPr lang="nl-NL" sz="3600" dirty="0"/>
              <a:t>wat van die dood jou lewe weer verskoon het,</a:t>
            </a:r>
            <a:endParaRPr lang="en-ZA" sz="3600" dirty="0"/>
          </a:p>
          <a:p>
            <a:r>
              <a:rPr lang="nl-NL" sz="3600" dirty="0"/>
              <a:t>met goedheid en ontferming jou gekroon het,</a:t>
            </a:r>
            <a:endParaRPr lang="en-ZA" sz="3600" dirty="0"/>
          </a:p>
          <a:p>
            <a:r>
              <a:rPr lang="nl-NL" sz="3600" dirty="0"/>
              <a:t>en in die nood was Hy jou hulp gewees.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2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119:16</a:t>
            </a:r>
          </a:p>
          <a:p>
            <a:endParaRPr lang="en-ZA" sz="3600" dirty="0" smtClean="0"/>
          </a:p>
          <a:p>
            <a:r>
              <a:rPr lang="nl-NL" sz="3600" dirty="0"/>
              <a:t>As ek, wég van nietighede,</a:t>
            </a:r>
            <a:endParaRPr lang="en-ZA" sz="3600" dirty="0"/>
          </a:p>
          <a:p>
            <a:r>
              <a:rPr lang="nl-NL" sz="3600" dirty="0"/>
              <a:t>duidelik u plan sien pas; </a:t>
            </a:r>
            <a:endParaRPr lang="en-ZA" sz="3600" dirty="0"/>
          </a:p>
          <a:p>
            <a:r>
              <a:rPr lang="nl-NL" sz="3600" dirty="0"/>
              <a:t>hoe u oordeel op die aarde</a:t>
            </a:r>
            <a:endParaRPr lang="en-ZA" sz="3600" dirty="0"/>
          </a:p>
          <a:p>
            <a:r>
              <a:rPr lang="nl-NL" sz="3600" dirty="0"/>
              <a:t>van die ou tyd af al was:</a:t>
            </a:r>
            <a:endParaRPr lang="en-ZA" sz="3600" dirty="0"/>
          </a:p>
          <a:p>
            <a:r>
              <a:rPr lang="nl-NL" sz="3600" dirty="0"/>
              <a:t>hoe die vromes toe bewaar is</a:t>
            </a:r>
            <a:endParaRPr lang="en-ZA" sz="3600" dirty="0"/>
          </a:p>
          <a:p>
            <a:r>
              <a:rPr lang="nl-NL" sz="3600" dirty="0"/>
              <a:t>en die bose neergestort –</a:t>
            </a:r>
            <a:endParaRPr lang="en-ZA" sz="3600" dirty="0"/>
          </a:p>
          <a:p>
            <a:r>
              <a:rPr lang="nl-NL" sz="3600" dirty="0"/>
              <a:t>dan ervaar ek dat my siel weer</a:t>
            </a:r>
            <a:endParaRPr lang="en-ZA" sz="3600" dirty="0"/>
          </a:p>
          <a:p>
            <a:r>
              <a:rPr lang="nl-NL" sz="3600" dirty="0"/>
              <a:t>in sy diepste vrolik word.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813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119:17</a:t>
            </a:r>
          </a:p>
          <a:p>
            <a:endParaRPr lang="en-ZA" sz="3600" dirty="0" smtClean="0"/>
          </a:p>
          <a:p>
            <a:r>
              <a:rPr lang="nl-NL" sz="3600" dirty="0"/>
              <a:t>As ek sien die wetverlaters,</a:t>
            </a:r>
            <a:endParaRPr lang="en-ZA" sz="3600" dirty="0"/>
          </a:p>
          <a:p>
            <a:r>
              <a:rPr lang="nl-NL" sz="3600" dirty="0"/>
              <a:t>kom daar skrik in my gemoed,</a:t>
            </a:r>
            <a:endParaRPr lang="en-ZA" sz="3600" dirty="0"/>
          </a:p>
          <a:p>
            <a:r>
              <a:rPr lang="nl-NL" sz="3600" dirty="0"/>
              <a:t>en ŉ heil’ge vuur van ywer</a:t>
            </a:r>
            <a:endParaRPr lang="en-ZA" sz="3600" dirty="0"/>
          </a:p>
          <a:p>
            <a:r>
              <a:rPr lang="nl-NL" sz="3600" dirty="0"/>
              <a:t>laat dit opbruis in my bloed.</a:t>
            </a:r>
            <a:endParaRPr lang="en-ZA" sz="3600" dirty="0"/>
          </a:p>
          <a:p>
            <a:r>
              <a:rPr lang="nl-NL" sz="3600" dirty="0"/>
              <a:t>Want u wet wat hul verwerp het,</a:t>
            </a:r>
            <a:endParaRPr lang="en-ZA" sz="3600" dirty="0"/>
          </a:p>
          <a:p>
            <a:r>
              <a:rPr lang="nl-NL" sz="3600" dirty="0"/>
              <a:t>in hul agting waardeloos,</a:t>
            </a:r>
            <a:endParaRPr lang="en-ZA" sz="3600" dirty="0"/>
          </a:p>
          <a:p>
            <a:r>
              <a:rPr lang="nl-NL" sz="3600" dirty="0"/>
              <a:t>is die stof van my gesange,</a:t>
            </a:r>
            <a:endParaRPr lang="en-ZA" sz="3600" dirty="0"/>
          </a:p>
          <a:p>
            <a:r>
              <a:rPr lang="af-ZA" sz="3600" dirty="0"/>
              <a:t>op my pelgrimspad my troos.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506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119:18</a:t>
            </a:r>
          </a:p>
          <a:p>
            <a:endParaRPr lang="en-ZA" sz="3600" dirty="0" smtClean="0"/>
          </a:p>
          <a:p>
            <a:r>
              <a:rPr lang="nl-NL" sz="3600" dirty="0"/>
              <a:t>Aan u Naam is ek gedagtig</a:t>
            </a:r>
            <a:endParaRPr lang="en-ZA" sz="3600" dirty="0"/>
          </a:p>
          <a:p>
            <a:r>
              <a:rPr lang="af-ZA" sz="3600" dirty="0"/>
              <a:t>in my soetste mymery,</a:t>
            </a:r>
            <a:endParaRPr lang="en-ZA" sz="3600" dirty="0"/>
          </a:p>
          <a:p>
            <a:r>
              <a:rPr lang="af-ZA" sz="3600" dirty="0"/>
              <a:t>as ek uitrus op my slaapplek</a:t>
            </a:r>
            <a:endParaRPr lang="en-ZA" sz="3600" dirty="0"/>
          </a:p>
          <a:p>
            <a:r>
              <a:rPr lang="nl-NL" sz="3600" dirty="0"/>
              <a:t>en die nag sy donker sprei.</a:t>
            </a:r>
            <a:endParaRPr lang="en-ZA" sz="3600" dirty="0"/>
          </a:p>
          <a:p>
            <a:r>
              <a:rPr lang="nl-NL" sz="3600" dirty="0"/>
              <a:t>Is my peins oor U ŉ wonder?</a:t>
            </a:r>
            <a:endParaRPr lang="en-ZA" sz="3600" dirty="0"/>
          </a:p>
          <a:p>
            <a:r>
              <a:rPr lang="nl-NL" sz="3600" dirty="0"/>
              <a:t>Nee, te doen na u gebod</a:t>
            </a:r>
            <a:endParaRPr lang="en-ZA" sz="3600" dirty="0"/>
          </a:p>
          <a:p>
            <a:r>
              <a:rPr lang="nl-NL" sz="3600" dirty="0"/>
              <a:t>is my hoogste lewensweelde</a:t>
            </a:r>
            <a:endParaRPr lang="en-ZA" sz="3600" dirty="0"/>
          </a:p>
          <a:p>
            <a:r>
              <a:rPr lang="nl-NL" sz="3600" dirty="0"/>
              <a:t>en op aard' my hoogste lot.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678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119:19</a:t>
            </a:r>
          </a:p>
          <a:p>
            <a:endParaRPr lang="en-ZA" sz="3600" dirty="0" smtClean="0"/>
          </a:p>
          <a:p>
            <a:r>
              <a:rPr lang="nl-NL" sz="3600" cap="small" dirty="0"/>
              <a:t>Heer</a:t>
            </a:r>
            <a:r>
              <a:rPr lang="nl-NL" sz="3600" dirty="0"/>
              <a:t>, U is my deel op aarde,</a:t>
            </a:r>
            <a:endParaRPr lang="en-ZA" sz="3600" dirty="0"/>
          </a:p>
          <a:p>
            <a:r>
              <a:rPr lang="nl-NL" sz="3600" dirty="0"/>
              <a:t>en u woord is my die skat</a:t>
            </a:r>
            <a:endParaRPr lang="en-ZA" sz="3600" dirty="0"/>
          </a:p>
          <a:p>
            <a:r>
              <a:rPr lang="nl-NL" sz="3600" dirty="0"/>
              <a:t>wat U aan my toevertrou het</a:t>
            </a:r>
            <a:endParaRPr lang="en-ZA" sz="3600" dirty="0"/>
          </a:p>
          <a:p>
            <a:r>
              <a:rPr lang="nl-NL" sz="3600" dirty="0"/>
              <a:t>op die lange pelgrimspad.</a:t>
            </a:r>
            <a:endParaRPr lang="en-ZA" sz="3600" dirty="0"/>
          </a:p>
          <a:p>
            <a:r>
              <a:rPr lang="nl-NL" sz="3600" dirty="0"/>
              <a:t>'k Het voor U my hart volkome</a:t>
            </a:r>
            <a:endParaRPr lang="en-ZA" sz="3600" dirty="0"/>
          </a:p>
          <a:p>
            <a:r>
              <a:rPr lang="nl-NL" sz="3600" dirty="0"/>
              <a:t>in my smeking uitgestort.</a:t>
            </a:r>
            <a:endParaRPr lang="en-ZA" sz="3600" dirty="0"/>
          </a:p>
          <a:p>
            <a:r>
              <a:rPr lang="nl-NL" sz="3600" dirty="0"/>
              <a:t>Maak my dan u guns deelagtig,</a:t>
            </a:r>
            <a:endParaRPr lang="en-ZA" sz="3600" dirty="0"/>
          </a:p>
          <a:p>
            <a:r>
              <a:rPr lang="nl-NL" sz="3600" dirty="0"/>
              <a:t>laat u woorde waarheid word.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760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119:20</a:t>
            </a:r>
          </a:p>
          <a:p>
            <a:endParaRPr lang="en-ZA" sz="3600" dirty="0" smtClean="0"/>
          </a:p>
          <a:p>
            <a:r>
              <a:rPr lang="nl-NL" sz="3600" dirty="0"/>
              <a:t>Ek oordink nou al my weë –</a:t>
            </a:r>
            <a:endParaRPr lang="en-ZA" sz="3600" dirty="0"/>
          </a:p>
          <a:p>
            <a:r>
              <a:rPr lang="nl-NL" sz="3600" dirty="0"/>
              <a:t>of ek wandel in u spoor;  </a:t>
            </a:r>
            <a:endParaRPr lang="en-ZA" sz="3600" dirty="0"/>
          </a:p>
          <a:p>
            <a:r>
              <a:rPr lang="nl-NL" sz="3600" dirty="0"/>
              <a:t>of ek staan en of ek struikel, –</a:t>
            </a:r>
            <a:endParaRPr lang="en-ZA" sz="3600" dirty="0"/>
          </a:p>
          <a:p>
            <a:r>
              <a:rPr lang="nl-NL" sz="3600" dirty="0"/>
              <a:t>u gebod getuig daaroor.  </a:t>
            </a:r>
            <a:endParaRPr lang="en-ZA" sz="3600" dirty="0"/>
          </a:p>
          <a:p>
            <a:r>
              <a:rPr lang="nl-NL" sz="3600" dirty="0"/>
              <a:t>Of ek dood is, of ek lewe,</a:t>
            </a:r>
            <a:endParaRPr lang="en-ZA" sz="3600" dirty="0"/>
          </a:p>
          <a:p>
            <a:r>
              <a:rPr lang="nl-NL" sz="3600" dirty="0"/>
              <a:t>kan ek goed daaruit verstaan.</a:t>
            </a:r>
            <a:endParaRPr lang="en-ZA" sz="3600" dirty="0"/>
          </a:p>
          <a:p>
            <a:r>
              <a:rPr lang="nl-NL" sz="3600" dirty="0"/>
              <a:t>Ek verhaas daarom my voetstap</a:t>
            </a:r>
            <a:endParaRPr lang="en-ZA" sz="3600" dirty="0"/>
          </a:p>
          <a:p>
            <a:r>
              <a:rPr lang="nl-NL" sz="3600" dirty="0"/>
              <a:t>om weer in u spoor te gaan.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247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119:21</a:t>
            </a:r>
          </a:p>
          <a:p>
            <a:endParaRPr lang="en-ZA" sz="3600" dirty="0" smtClean="0"/>
          </a:p>
          <a:p>
            <a:r>
              <a:rPr lang="nl-NL" sz="3600" dirty="0"/>
              <a:t>Strikke span die goddelose</a:t>
            </a:r>
            <a:endParaRPr lang="en-ZA" sz="3600" dirty="0"/>
          </a:p>
          <a:p>
            <a:r>
              <a:rPr lang="nl-NL" sz="3600" dirty="0"/>
              <a:t>voor my voetstap, om en om;</a:t>
            </a:r>
            <a:endParaRPr lang="en-ZA" sz="3600" dirty="0"/>
          </a:p>
          <a:p>
            <a:r>
              <a:rPr lang="nl-NL" sz="3600" dirty="0"/>
              <a:t>maar u spoor wat ek gevolg het,</a:t>
            </a:r>
            <a:endParaRPr lang="en-ZA" sz="3600" dirty="0"/>
          </a:p>
          <a:p>
            <a:r>
              <a:rPr lang="nl-NL" sz="3600" dirty="0"/>
              <a:t>laat my aan hul net ontkom.</a:t>
            </a:r>
            <a:endParaRPr lang="en-ZA" sz="3600" dirty="0"/>
          </a:p>
          <a:p>
            <a:r>
              <a:rPr lang="nl-NL" sz="3600" dirty="0"/>
              <a:t>Midde-in die stille nagte</a:t>
            </a:r>
            <a:endParaRPr lang="en-ZA" sz="3600" dirty="0"/>
          </a:p>
          <a:p>
            <a:r>
              <a:rPr lang="nl-NL" sz="3600" dirty="0"/>
              <a:t>staan ek op met lofgeklank</a:t>
            </a:r>
            <a:endParaRPr lang="en-ZA" sz="3600" dirty="0"/>
          </a:p>
          <a:p>
            <a:r>
              <a:rPr lang="nl-NL" sz="3600" dirty="0"/>
              <a:t>om U vir u wyse regte</a:t>
            </a:r>
            <a:endParaRPr lang="en-ZA" sz="3600" dirty="0"/>
          </a:p>
          <a:p>
            <a:r>
              <a:rPr lang="nl-NL" sz="3600" dirty="0"/>
              <a:t>met my hele hart te dank.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524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119:22</a:t>
            </a:r>
          </a:p>
          <a:p>
            <a:endParaRPr lang="en-ZA" sz="3600" dirty="0" smtClean="0"/>
          </a:p>
          <a:p>
            <a:r>
              <a:rPr lang="nl-NL" sz="3600" dirty="0"/>
              <a:t>Vriend is ek van al u vriende,</a:t>
            </a:r>
            <a:endParaRPr lang="en-ZA" sz="3600" dirty="0"/>
          </a:p>
          <a:p>
            <a:r>
              <a:rPr lang="nl-NL" sz="3600" dirty="0"/>
              <a:t>mét hul in u waarheid één;</a:t>
            </a:r>
            <a:endParaRPr lang="en-ZA" sz="3600" dirty="0"/>
          </a:p>
          <a:p>
            <a:r>
              <a:rPr lang="nl-NL" sz="3600" dirty="0"/>
              <a:t>leer my, </a:t>
            </a:r>
            <a:r>
              <a:rPr lang="nl-NL" sz="3600" cap="small" dirty="0"/>
              <a:t>Heer</a:t>
            </a:r>
            <a:r>
              <a:rPr lang="nl-NL" sz="3600" dirty="0"/>
              <a:t>, wat met u goedheid</a:t>
            </a:r>
            <a:endParaRPr lang="en-ZA" sz="3600" dirty="0"/>
          </a:p>
          <a:p>
            <a:r>
              <a:rPr lang="nl-NL" sz="3600" dirty="0"/>
              <a:t>dring deur wêreldwydtes heen;</a:t>
            </a:r>
            <a:endParaRPr lang="en-ZA" sz="3600" dirty="0"/>
          </a:p>
          <a:p>
            <a:r>
              <a:rPr lang="nl-NL" sz="3600" dirty="0"/>
              <a:t>U het dit na u beloftes </a:t>
            </a:r>
            <a:endParaRPr lang="en-ZA" sz="3600" dirty="0"/>
          </a:p>
          <a:p>
            <a:r>
              <a:rPr lang="nl-NL" sz="3600" dirty="0"/>
              <a:t>met u kneg net goed laat gaan.</a:t>
            </a:r>
            <a:endParaRPr lang="en-ZA" sz="3600" dirty="0"/>
          </a:p>
          <a:p>
            <a:r>
              <a:rPr lang="af-ZA" sz="3600" dirty="0"/>
              <a:t>Gee my insig, gee my kennis</a:t>
            </a:r>
            <a:endParaRPr lang="en-ZA" sz="3600" dirty="0"/>
          </a:p>
          <a:p>
            <a:r>
              <a:rPr lang="nl-NL" sz="3600" dirty="0"/>
              <a:t>en ŉ hart om te verstaan.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995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119:23</a:t>
            </a:r>
          </a:p>
          <a:p>
            <a:endParaRPr lang="en-ZA" sz="3600" dirty="0" smtClean="0"/>
          </a:p>
          <a:p>
            <a:r>
              <a:rPr lang="nl-NL" sz="3600" dirty="0"/>
              <a:t>Voordat ek verdruk was, </a:t>
            </a:r>
            <a:r>
              <a:rPr lang="nl-NL" sz="3600" cap="small" dirty="0"/>
              <a:t>Here</a:t>
            </a:r>
            <a:r>
              <a:rPr lang="nl-NL" sz="3600" dirty="0"/>
              <a:t>,</a:t>
            </a:r>
            <a:endParaRPr lang="en-ZA" sz="3600" dirty="0"/>
          </a:p>
          <a:p>
            <a:r>
              <a:rPr lang="nl-NL" sz="3600" dirty="0"/>
              <a:t>het ek dwaalsiek, altyd voort</a:t>
            </a:r>
            <a:endParaRPr lang="en-ZA" sz="3600" dirty="0"/>
          </a:p>
          <a:p>
            <a:r>
              <a:rPr lang="nl-NL" sz="3600" dirty="0"/>
              <a:t>op verkeerde pad gewandel;</a:t>
            </a:r>
            <a:endParaRPr lang="en-ZA" sz="3600" dirty="0"/>
          </a:p>
          <a:p>
            <a:r>
              <a:rPr lang="nl-NL" sz="3600" dirty="0"/>
              <a:t>maar nou let ek op u woord.</a:t>
            </a:r>
            <a:endParaRPr lang="en-ZA" sz="3600" dirty="0"/>
          </a:p>
          <a:p>
            <a:r>
              <a:rPr lang="nl-NL" sz="3600" dirty="0"/>
              <a:t>U is goed, en goed u dade, </a:t>
            </a:r>
            <a:endParaRPr lang="en-ZA" sz="3600" dirty="0"/>
          </a:p>
          <a:p>
            <a:r>
              <a:rPr lang="nl-NL" sz="3600" dirty="0"/>
              <a:t>o fontein van alle goed.</a:t>
            </a:r>
            <a:endParaRPr lang="en-ZA" sz="3600" dirty="0"/>
          </a:p>
          <a:p>
            <a:r>
              <a:rPr lang="nl-NL" sz="3600" dirty="0"/>
              <a:t>Leer my dan wat goed en reg is,</a:t>
            </a:r>
            <a:endParaRPr lang="en-ZA" sz="3600" dirty="0"/>
          </a:p>
          <a:p>
            <a:r>
              <a:rPr lang="nl-NL" sz="3600" dirty="0"/>
              <a:t>plaas u wet in my gemoed.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878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119:24</a:t>
            </a:r>
          </a:p>
          <a:p>
            <a:endParaRPr lang="en-ZA" sz="3600" dirty="0" smtClean="0"/>
          </a:p>
          <a:p>
            <a:r>
              <a:rPr lang="nl-NL" sz="3600" dirty="0"/>
              <a:t>Die verwaande volk praat leuens,</a:t>
            </a:r>
            <a:endParaRPr lang="en-ZA" sz="3600" dirty="0"/>
          </a:p>
          <a:p>
            <a:r>
              <a:rPr lang="nl-NL" sz="3600" dirty="0"/>
              <a:t>en hul druk my daarmee neer;</a:t>
            </a:r>
            <a:endParaRPr lang="en-ZA" sz="3600" dirty="0"/>
          </a:p>
          <a:p>
            <a:r>
              <a:rPr lang="nl-NL" sz="3600" dirty="0"/>
              <a:t>maar ek hou van ganser harte</a:t>
            </a:r>
            <a:endParaRPr lang="en-ZA" sz="3600" dirty="0"/>
          </a:p>
          <a:p>
            <a:r>
              <a:rPr lang="nl-NL" sz="3600" dirty="0"/>
              <a:t>woord en wandel na u leer;</a:t>
            </a:r>
            <a:endParaRPr lang="en-ZA" sz="3600" dirty="0"/>
          </a:p>
          <a:p>
            <a:r>
              <a:rPr lang="nl-NL" sz="3600" dirty="0"/>
              <a:t>maar húl hart is ongevoelig,</a:t>
            </a:r>
            <a:endParaRPr lang="en-ZA" sz="3600" dirty="0"/>
          </a:p>
          <a:p>
            <a:r>
              <a:rPr lang="nl-NL" sz="3600" dirty="0"/>
              <a:t>in ŉ vetlaag ingewoel,</a:t>
            </a:r>
            <a:endParaRPr lang="en-ZA" sz="3600" dirty="0"/>
          </a:p>
          <a:p>
            <a:r>
              <a:rPr lang="nl-NL" sz="3600" dirty="0"/>
              <a:t>sodat hul die vreug nie voel nie</a:t>
            </a:r>
            <a:endParaRPr lang="en-ZA" sz="3600" dirty="0"/>
          </a:p>
          <a:p>
            <a:r>
              <a:rPr lang="nl-NL" sz="3600" dirty="0"/>
              <a:t>wat ek in u wette voel.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749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119:25</a:t>
            </a:r>
          </a:p>
          <a:p>
            <a:endParaRPr lang="en-ZA" sz="3600" dirty="0" smtClean="0"/>
          </a:p>
          <a:p>
            <a:r>
              <a:rPr lang="nl-NL" sz="3600" dirty="0"/>
              <a:t>Dat U my verdruk het, </a:t>
            </a:r>
            <a:r>
              <a:rPr lang="nl-NL" sz="3600" cap="small" dirty="0"/>
              <a:t>Here</a:t>
            </a:r>
            <a:r>
              <a:rPr lang="nl-NL" sz="3600" dirty="0"/>
              <a:t>,</a:t>
            </a:r>
            <a:endParaRPr lang="en-ZA" sz="3600" dirty="0"/>
          </a:p>
          <a:p>
            <a:r>
              <a:rPr lang="nl-NL" sz="3600" dirty="0"/>
              <a:t>dit was enkel goed vir my,</a:t>
            </a:r>
            <a:endParaRPr lang="en-ZA" sz="3600" dirty="0"/>
          </a:p>
          <a:p>
            <a:r>
              <a:rPr lang="nl-NL" sz="3600" dirty="0"/>
              <a:t>want daardeur het U my dieper</a:t>
            </a:r>
            <a:endParaRPr lang="en-ZA" sz="3600" dirty="0"/>
          </a:p>
          <a:p>
            <a:r>
              <a:rPr lang="nl-NL" sz="3600" dirty="0"/>
              <a:t>in u kennis ingelei.</a:t>
            </a:r>
            <a:endParaRPr lang="en-ZA" sz="3600" dirty="0"/>
          </a:p>
          <a:p>
            <a:r>
              <a:rPr lang="nl-NL" sz="3600" dirty="0"/>
              <a:t>Daarom is dit vir my beter</a:t>
            </a:r>
            <a:endParaRPr lang="en-ZA" sz="3600" dirty="0"/>
          </a:p>
          <a:p>
            <a:r>
              <a:rPr lang="nl-NL" sz="3600" dirty="0"/>
              <a:t>as die allerrykste skat,</a:t>
            </a:r>
            <a:endParaRPr lang="en-ZA" sz="3600" dirty="0"/>
          </a:p>
          <a:p>
            <a:r>
              <a:rPr lang="nl-NL" sz="3600" dirty="0"/>
              <a:t>meer as al die goud en silwer</a:t>
            </a:r>
            <a:endParaRPr lang="en-ZA" sz="3600" dirty="0"/>
          </a:p>
          <a:p>
            <a:r>
              <a:rPr lang="nl-NL" sz="3600" dirty="0"/>
              <a:t>wat die wêreld kan bevat.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236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96" y="548680"/>
            <a:ext cx="91085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103:3</a:t>
            </a:r>
          </a:p>
          <a:p>
            <a:endParaRPr lang="en-ZA" sz="3600" dirty="0"/>
          </a:p>
          <a:p>
            <a:r>
              <a:rPr lang="nl-NL" sz="3600" dirty="0"/>
              <a:t>Loof Hom wat met die goeie jou versadig,</a:t>
            </a:r>
            <a:endParaRPr lang="en-ZA" sz="3600" dirty="0"/>
          </a:p>
          <a:p>
            <a:r>
              <a:rPr lang="nl-NL" sz="3600" dirty="0"/>
              <a:t>jou lewenskrag van nuuts af begenadig,</a:t>
            </a:r>
            <a:endParaRPr lang="en-ZA" sz="3600" dirty="0"/>
          </a:p>
          <a:p>
            <a:r>
              <a:rPr lang="nl-NL" sz="3600" dirty="0"/>
              <a:t>sodat jou jeug is soos die arendsjeug.</a:t>
            </a:r>
            <a:endParaRPr lang="en-ZA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doen reg </a:t>
            </a:r>
            <a:r>
              <a:rPr lang="nl-NL" sz="3600" dirty="0" smtClean="0"/>
              <a:t>– </a:t>
            </a:r>
            <a:r>
              <a:rPr lang="nl-NL" sz="3600" dirty="0"/>
              <a:t>Hy is die hoogste Regter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vergeld die kwaad en straf die onregstigter,</a:t>
            </a:r>
            <a:endParaRPr lang="en-ZA" sz="3600" dirty="0"/>
          </a:p>
          <a:p>
            <a:r>
              <a:rPr lang="nl-NL" sz="3600" dirty="0"/>
              <a:t>maar aan verdruktes skenk Hy ruimte^en vreug.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2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119:26</a:t>
            </a:r>
          </a:p>
          <a:p>
            <a:endParaRPr lang="en-ZA" sz="3600" dirty="0" smtClean="0"/>
          </a:p>
          <a:p>
            <a:r>
              <a:rPr lang="nl-NL" sz="3600" dirty="0"/>
              <a:t>U, o </a:t>
            </a:r>
            <a:r>
              <a:rPr lang="nl-NL" sz="3600" cap="small" dirty="0"/>
              <a:t>Heer</a:t>
            </a:r>
            <a:r>
              <a:rPr lang="nl-NL" sz="3600" dirty="0"/>
              <a:t>, het my geskape</a:t>
            </a:r>
            <a:endParaRPr lang="en-ZA" sz="3600" dirty="0"/>
          </a:p>
          <a:p>
            <a:r>
              <a:rPr lang="nl-NL" sz="3600" dirty="0"/>
              <a:t>deur u goddelike hand –</a:t>
            </a:r>
            <a:endParaRPr lang="en-ZA" sz="3600" dirty="0"/>
          </a:p>
          <a:p>
            <a:r>
              <a:rPr lang="nl-NL" sz="3600" dirty="0"/>
              <a:t>ag, herskep my nou inwendig</a:t>
            </a:r>
            <a:endParaRPr lang="en-ZA" sz="3600" dirty="0"/>
          </a:p>
          <a:p>
            <a:r>
              <a:rPr lang="nl-NL" sz="3600" dirty="0"/>
              <a:t>en verlig U my verstand.</a:t>
            </a:r>
            <a:endParaRPr lang="en-ZA" sz="3600" dirty="0"/>
          </a:p>
          <a:p>
            <a:r>
              <a:rPr lang="nl-NL" sz="3600" dirty="0"/>
              <a:t>Al u dienaars sien my lewe</a:t>
            </a:r>
            <a:endParaRPr lang="en-ZA" sz="3600" dirty="0"/>
          </a:p>
          <a:p>
            <a:r>
              <a:rPr lang="nl-NL" sz="3600" dirty="0"/>
              <a:t>en dit is vir hul ŉ vreug</a:t>
            </a:r>
            <a:endParaRPr lang="en-ZA" sz="3600" dirty="0"/>
          </a:p>
          <a:p>
            <a:r>
              <a:rPr lang="nl-NL" sz="3600" dirty="0"/>
              <a:t>dat my siel oor u beloftes</a:t>
            </a:r>
            <a:endParaRPr lang="en-ZA" sz="3600" dirty="0"/>
          </a:p>
          <a:p>
            <a:r>
              <a:rPr lang="nl-NL" sz="3600" dirty="0"/>
              <a:t>so vrymoedig hom verheug.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328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119:27</a:t>
            </a:r>
          </a:p>
          <a:p>
            <a:endParaRPr lang="en-ZA" sz="3600" dirty="0" smtClean="0"/>
          </a:p>
          <a:p>
            <a:r>
              <a:rPr lang="nl-NL" sz="3600" dirty="0"/>
              <a:t>Al u vonnisse is suiwer,</a:t>
            </a:r>
            <a:endParaRPr lang="en-ZA" sz="3600" dirty="0"/>
          </a:p>
          <a:p>
            <a:r>
              <a:rPr lang="nl-NL" sz="3600" dirty="0"/>
              <a:t>maar onsuiwer was my weg;</a:t>
            </a:r>
            <a:endParaRPr lang="en-ZA" sz="3600" dirty="0"/>
          </a:p>
          <a:p>
            <a:r>
              <a:rPr lang="nl-NL" sz="3600" dirty="0"/>
              <a:t>dat U my dan swaar verdruk het,</a:t>
            </a:r>
            <a:endParaRPr lang="en-ZA" sz="3600" dirty="0"/>
          </a:p>
          <a:p>
            <a:r>
              <a:rPr lang="nl-NL" sz="3600" dirty="0"/>
              <a:t>is ŉ daad van trou en reg.</a:t>
            </a:r>
            <a:endParaRPr lang="en-ZA" sz="3600" dirty="0"/>
          </a:p>
          <a:p>
            <a:r>
              <a:rPr lang="nl-NL" sz="3600" dirty="0"/>
              <a:t>Maar waar ek in u beloftes</a:t>
            </a:r>
            <a:endParaRPr lang="en-ZA" sz="3600" dirty="0"/>
          </a:p>
          <a:p>
            <a:r>
              <a:rPr lang="nl-NL" sz="3600" dirty="0"/>
              <a:t>al my heil soek en geluk,</a:t>
            </a:r>
            <a:endParaRPr lang="en-ZA" sz="3600" dirty="0"/>
          </a:p>
          <a:p>
            <a:r>
              <a:rPr lang="nl-NL" sz="3600" dirty="0"/>
              <a:t>bid ek dat U, na u goedheid,</a:t>
            </a:r>
            <a:endParaRPr lang="en-ZA" sz="3600" dirty="0"/>
          </a:p>
          <a:p>
            <a:r>
              <a:rPr lang="nl-NL" sz="3600"/>
              <a:t>my wil troos in al my druk.</a:t>
            </a:r>
            <a:endParaRPr lang="en-ZA" sz="360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74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752" y="620688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119:28</a:t>
            </a:r>
          </a:p>
          <a:p>
            <a:endParaRPr lang="en-ZA" sz="3600" dirty="0"/>
          </a:p>
          <a:p>
            <a:r>
              <a:rPr lang="nl-NL" sz="3600" dirty="0"/>
              <a:t>Laat op my u medelye</a:t>
            </a:r>
            <a:endParaRPr lang="en-ZA" sz="3600" dirty="0"/>
          </a:p>
          <a:p>
            <a:r>
              <a:rPr lang="nl-NL" sz="3600" dirty="0"/>
              <a:t>neervloei soos ŉ sagte dou,</a:t>
            </a:r>
            <a:endParaRPr lang="en-ZA" sz="3600" dirty="0"/>
          </a:p>
          <a:p>
            <a:r>
              <a:rPr lang="nl-NL" sz="3600" dirty="0"/>
              <a:t>sodat ek die regte lewe</a:t>
            </a:r>
            <a:endParaRPr lang="en-ZA" sz="3600" dirty="0"/>
          </a:p>
          <a:p>
            <a:r>
              <a:rPr lang="nl-NL" sz="3600" dirty="0"/>
              <a:t>in u vrese kan behou.</a:t>
            </a:r>
            <a:endParaRPr lang="en-ZA" sz="3600" dirty="0"/>
          </a:p>
          <a:p>
            <a:r>
              <a:rPr lang="nl-NL" sz="3600" dirty="0"/>
              <a:t>Steek die trotsaards in die skande</a:t>
            </a:r>
            <a:endParaRPr lang="en-ZA" sz="3600" dirty="0"/>
          </a:p>
          <a:p>
            <a:r>
              <a:rPr lang="nl-NL" sz="3600" dirty="0"/>
              <a:t>wat my harteloos verdruk </a:t>
            </a:r>
            <a:endParaRPr lang="en-ZA" sz="3600" dirty="0"/>
          </a:p>
          <a:p>
            <a:r>
              <a:rPr lang="nl-NL" sz="3600" dirty="0"/>
              <a:t>omdat ek u wet oordink het – </a:t>
            </a:r>
            <a:endParaRPr lang="en-ZA" sz="3600" dirty="0"/>
          </a:p>
          <a:p>
            <a:r>
              <a:rPr lang="nl-NL" sz="3600" dirty="0"/>
              <a:t>onder u bevele buk.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919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752" y="620688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119:29</a:t>
            </a:r>
          </a:p>
          <a:p>
            <a:endParaRPr lang="en-ZA" sz="3600" dirty="0"/>
          </a:p>
          <a:p>
            <a:r>
              <a:rPr lang="nl-NL" sz="3600" dirty="0"/>
              <a:t>Laat húl weer met my vergader</a:t>
            </a:r>
            <a:endParaRPr lang="en-ZA" sz="3600" dirty="0"/>
          </a:p>
          <a:p>
            <a:r>
              <a:rPr lang="nl-NL" sz="3600" dirty="0"/>
              <a:t>wat u Naam van harte vrees,</a:t>
            </a:r>
            <a:endParaRPr lang="en-ZA" sz="3600" dirty="0"/>
          </a:p>
          <a:p>
            <a:r>
              <a:rPr lang="nl-NL" sz="3600" dirty="0"/>
              <a:t>dat ons, in u woord verenig,</a:t>
            </a:r>
            <a:endParaRPr lang="en-ZA" sz="3600" dirty="0"/>
          </a:p>
          <a:p>
            <a:r>
              <a:rPr lang="nl-NL" sz="3600" dirty="0"/>
              <a:t>een gemeenskap weer kan wees.</a:t>
            </a:r>
            <a:endParaRPr lang="en-ZA" sz="3600" dirty="0"/>
          </a:p>
          <a:p>
            <a:r>
              <a:rPr lang="nl-NL" sz="3600" dirty="0"/>
              <a:t>Laat my hart maar net opreg wees</a:t>
            </a:r>
            <a:endParaRPr lang="en-ZA" sz="3600" dirty="0"/>
          </a:p>
          <a:p>
            <a:r>
              <a:rPr lang="nl-NL" sz="3600" dirty="0"/>
              <a:t>voor u oog wat alles sien,</a:t>
            </a:r>
            <a:endParaRPr lang="en-ZA" sz="3600" dirty="0"/>
          </a:p>
          <a:p>
            <a:r>
              <a:rPr lang="nl-NL" sz="3600" dirty="0"/>
              <a:t>dat oor my geen skaamte kom nie</a:t>
            </a:r>
            <a:endParaRPr lang="en-ZA" sz="3600" dirty="0"/>
          </a:p>
          <a:p>
            <a:r>
              <a:rPr lang="nl-NL" sz="3600" dirty="0"/>
              <a:t>as ek U van harte dien.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244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752" y="620688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119:30</a:t>
            </a:r>
          </a:p>
          <a:p>
            <a:endParaRPr lang="en-ZA" sz="3600" dirty="0"/>
          </a:p>
          <a:p>
            <a:r>
              <a:rPr lang="nl-NL" sz="3600" dirty="0"/>
              <a:t>Op u heil wag ek verlangend, </a:t>
            </a:r>
            <a:endParaRPr lang="en-ZA" sz="3600" dirty="0"/>
          </a:p>
          <a:p>
            <a:r>
              <a:rPr lang="nl-NL" sz="3600" dirty="0"/>
              <a:t>op u woord hoop ek altoos, </a:t>
            </a:r>
            <a:endParaRPr lang="en-ZA" sz="3600" dirty="0"/>
          </a:p>
          <a:p>
            <a:r>
              <a:rPr lang="nl-NL" sz="3600" dirty="0"/>
              <a:t>en ek vra, my oë smagtend:</a:t>
            </a:r>
            <a:endParaRPr lang="en-ZA" sz="3600" dirty="0"/>
          </a:p>
          <a:p>
            <a:r>
              <a:rPr lang="nl-NL" sz="3600" dirty="0"/>
              <a:t>Wanneer sal U my vertroos? </a:t>
            </a:r>
            <a:endParaRPr lang="en-ZA" sz="3600" dirty="0"/>
          </a:p>
          <a:p>
            <a:r>
              <a:rPr lang="nl-NL" sz="3600" dirty="0"/>
              <a:t>Want my liggaam uitgemergel, </a:t>
            </a:r>
            <a:endParaRPr lang="en-ZA" sz="3600" dirty="0"/>
          </a:p>
          <a:p>
            <a:r>
              <a:rPr lang="nl-NL" sz="3600" dirty="0"/>
              <a:t>tot die laaste lid verswak, </a:t>
            </a:r>
            <a:endParaRPr lang="en-ZA" sz="3600" dirty="0"/>
          </a:p>
          <a:p>
            <a:r>
              <a:rPr lang="nl-NL" sz="3600" dirty="0"/>
              <a:t>is verkrimp al soos die leer is </a:t>
            </a:r>
            <a:endParaRPr lang="en-ZA" sz="3600" dirty="0"/>
          </a:p>
          <a:p>
            <a:r>
              <a:rPr lang="nl-NL" sz="3600" dirty="0"/>
              <a:t>van ŉ swartgerookte sak.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782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752" y="620688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119:31</a:t>
            </a:r>
          </a:p>
          <a:p>
            <a:endParaRPr lang="en-ZA" sz="3600" dirty="0"/>
          </a:p>
          <a:p>
            <a:r>
              <a:rPr lang="nl-NL" sz="3600" dirty="0"/>
              <a:t>Nogtans wag ek op U, </a:t>
            </a:r>
            <a:r>
              <a:rPr lang="nl-NL" sz="3600" cap="small" dirty="0"/>
              <a:t>Here</a:t>
            </a:r>
            <a:r>
              <a:rPr lang="nl-NL" sz="3600" dirty="0"/>
              <a:t>,</a:t>
            </a:r>
            <a:endParaRPr lang="en-ZA" sz="3600" dirty="0"/>
          </a:p>
          <a:p>
            <a:r>
              <a:rPr lang="nl-NL" sz="3600" dirty="0"/>
              <a:t>wat van al my kommer weet –</a:t>
            </a:r>
            <a:endParaRPr lang="en-ZA" sz="3600" dirty="0"/>
          </a:p>
          <a:p>
            <a:r>
              <a:rPr lang="nl-NL" sz="3600" dirty="0"/>
              <a:t>op die uitkoms van u woorde</a:t>
            </a:r>
            <a:endParaRPr lang="en-ZA" sz="3600" dirty="0"/>
          </a:p>
          <a:p>
            <a:r>
              <a:rPr lang="nl-NL" sz="3600" dirty="0"/>
              <a:t>wat my hart nie kon vergeet.</a:t>
            </a:r>
            <a:endParaRPr lang="en-ZA" sz="3600" dirty="0"/>
          </a:p>
          <a:p>
            <a:r>
              <a:rPr lang="de-DE" sz="3600" dirty="0"/>
              <a:t>Sal daar nie ŉ einde kom nie?</a:t>
            </a:r>
            <a:endParaRPr lang="en-ZA" sz="3600" dirty="0"/>
          </a:p>
          <a:p>
            <a:r>
              <a:rPr lang="nl-NL" sz="3600" dirty="0"/>
              <a:t>Talm U, </a:t>
            </a:r>
            <a:r>
              <a:rPr lang="nl-NL" sz="3600" cap="small" dirty="0"/>
              <a:t>Heer</a:t>
            </a:r>
            <a:r>
              <a:rPr lang="nl-NL" sz="3600" dirty="0"/>
              <a:t>, nog met u straf?</a:t>
            </a:r>
            <a:endParaRPr lang="en-ZA" sz="3600" dirty="0"/>
          </a:p>
          <a:p>
            <a:r>
              <a:rPr lang="nl-NL" sz="3600" dirty="0"/>
              <a:t>Spaar U nog my vyand wat my</a:t>
            </a:r>
            <a:endParaRPr lang="en-ZA" sz="3600" dirty="0"/>
          </a:p>
          <a:p>
            <a:r>
              <a:rPr lang="nl-NL" sz="3600" dirty="0"/>
              <a:t>graag wil neerdruk in die graf?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239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752" y="620688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119:32</a:t>
            </a:r>
          </a:p>
          <a:p>
            <a:endParaRPr lang="en-ZA" sz="3600" dirty="0"/>
          </a:p>
          <a:p>
            <a:r>
              <a:rPr lang="nl-NL" sz="3600" dirty="0"/>
              <a:t>Dié wat op u wet nie ag nie,</a:t>
            </a:r>
            <a:endParaRPr lang="en-ZA" sz="3600" dirty="0"/>
          </a:p>
          <a:p>
            <a:r>
              <a:rPr lang="nl-NL" sz="3600" dirty="0"/>
              <a:t>wat tog waar bly en gewis,</a:t>
            </a:r>
            <a:endParaRPr lang="en-ZA" sz="3600" dirty="0"/>
          </a:p>
          <a:p>
            <a:r>
              <a:rPr lang="af-ZA" sz="3600" dirty="0"/>
              <a:t>hul vervolg my. Help my, </a:t>
            </a:r>
            <a:r>
              <a:rPr lang="af-ZA" sz="3600" cap="small" dirty="0"/>
              <a:t>Here</a:t>
            </a:r>
            <a:r>
              <a:rPr lang="af-ZA" sz="3600" dirty="0"/>
              <a:t>!</a:t>
            </a:r>
            <a:endParaRPr lang="en-ZA" sz="3600" dirty="0"/>
          </a:p>
          <a:p>
            <a:r>
              <a:rPr lang="nl-NL" sz="3600" dirty="0"/>
              <a:t>Lewe wat nog in my is,</a:t>
            </a:r>
            <a:endParaRPr lang="en-ZA" sz="3600" dirty="0"/>
          </a:p>
          <a:p>
            <a:r>
              <a:rPr lang="nl-NL" sz="3600" dirty="0"/>
              <a:t>het hul amper al vernietig;</a:t>
            </a:r>
            <a:endParaRPr lang="en-ZA" sz="3600" dirty="0"/>
          </a:p>
          <a:p>
            <a:r>
              <a:rPr lang="nl-NL" sz="3600" dirty="0"/>
              <a:t>maar – sou ek u wet laat vaar?</a:t>
            </a:r>
            <a:endParaRPr lang="en-ZA" sz="3600" dirty="0"/>
          </a:p>
          <a:p>
            <a:r>
              <a:rPr lang="nl-NL" sz="3600" dirty="0"/>
              <a:t>Maak my in u guns weer lewend,</a:t>
            </a:r>
            <a:endParaRPr lang="en-ZA" sz="3600" dirty="0"/>
          </a:p>
          <a:p>
            <a:r>
              <a:rPr lang="nl-NL" sz="3600" dirty="0"/>
              <a:t>om u woorde te bewaar.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42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752" y="620688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119:33</a:t>
            </a:r>
          </a:p>
          <a:p>
            <a:endParaRPr lang="en-ZA" sz="3600" dirty="0"/>
          </a:p>
          <a:p>
            <a:r>
              <a:rPr lang="nl-NL" sz="3600" cap="small" dirty="0"/>
              <a:t>Heer</a:t>
            </a:r>
            <a:r>
              <a:rPr lang="nl-NL" sz="3600" dirty="0"/>
              <a:t>, u woord is onbeweeglik,</a:t>
            </a:r>
            <a:endParaRPr lang="en-ZA" sz="3600" dirty="0"/>
          </a:p>
          <a:p>
            <a:r>
              <a:rPr lang="nl-NL" sz="3600" dirty="0"/>
              <a:t>en u waarheid het geen end,</a:t>
            </a:r>
            <a:endParaRPr lang="en-ZA" sz="3600" dirty="0"/>
          </a:p>
          <a:p>
            <a:r>
              <a:rPr lang="nl-NL" sz="3600" dirty="0"/>
              <a:t>soos die sterre wat bly vonkel</a:t>
            </a:r>
            <a:endParaRPr lang="en-ZA" sz="3600" dirty="0"/>
          </a:p>
          <a:p>
            <a:r>
              <a:rPr lang="nl-NL" sz="3600" dirty="0"/>
              <a:t>aan die hoë firmament.</a:t>
            </a:r>
            <a:endParaRPr lang="en-ZA" sz="3600" dirty="0"/>
          </a:p>
          <a:p>
            <a:r>
              <a:rPr lang="nl-NL" sz="3600" dirty="0"/>
              <a:t>Met die duur van mensgeslagte</a:t>
            </a:r>
            <a:endParaRPr lang="en-ZA" sz="3600" dirty="0"/>
          </a:p>
          <a:p>
            <a:r>
              <a:rPr lang="nl-NL" sz="3600" dirty="0"/>
              <a:t>sal u bondstrou nooit beswyk;</a:t>
            </a:r>
            <a:endParaRPr lang="en-ZA" sz="3600" dirty="0"/>
          </a:p>
          <a:p>
            <a:r>
              <a:rPr lang="nl-NL" sz="3600" dirty="0"/>
              <a:t>dis bevestig soos die aarde</a:t>
            </a:r>
            <a:endParaRPr lang="en-ZA" sz="3600" dirty="0"/>
          </a:p>
          <a:p>
            <a:r>
              <a:rPr lang="nl-NL" sz="3600" dirty="0"/>
              <a:t>wat nie van sy grondslag wyk.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601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752" y="620688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119:34</a:t>
            </a:r>
          </a:p>
          <a:p>
            <a:endParaRPr lang="en-ZA" sz="3600" dirty="0"/>
          </a:p>
          <a:p>
            <a:r>
              <a:rPr lang="nl-NL" sz="3600" dirty="0"/>
              <a:t>Aarde, hemel, alle dinge –</a:t>
            </a:r>
            <a:endParaRPr lang="en-ZA" sz="3600" dirty="0"/>
          </a:p>
          <a:p>
            <a:r>
              <a:rPr lang="nl-NL" sz="3600" dirty="0"/>
              <a:t>niks kan u verordŉing breek;</a:t>
            </a:r>
            <a:endParaRPr lang="en-ZA" sz="3600" dirty="0"/>
          </a:p>
          <a:p>
            <a:r>
              <a:rPr lang="nl-NL" sz="3600" dirty="0"/>
              <a:t>want hul almal is u knegte,</a:t>
            </a:r>
            <a:endParaRPr lang="en-ZA" sz="3600" dirty="0"/>
          </a:p>
          <a:p>
            <a:r>
              <a:rPr lang="nl-NL" sz="3600" dirty="0"/>
              <a:t>stip-gehoorsaam as U spreek.</a:t>
            </a:r>
            <a:endParaRPr lang="en-ZA" sz="3600" dirty="0"/>
          </a:p>
          <a:p>
            <a:r>
              <a:rPr lang="nl-NL" sz="3600" dirty="0"/>
              <a:t>Was u wet nie al my lus nie,</a:t>
            </a:r>
            <a:endParaRPr lang="en-ZA" sz="3600" dirty="0"/>
          </a:p>
          <a:p>
            <a:r>
              <a:rPr lang="nl-NL" sz="3600" dirty="0"/>
              <a:t>dan het ek in smart versmag;</a:t>
            </a:r>
            <a:endParaRPr lang="en-ZA" sz="3600" dirty="0"/>
          </a:p>
          <a:p>
            <a:r>
              <a:rPr lang="nl-NL" sz="3600" dirty="0"/>
              <a:t>omdat dit my krag gegee het, </a:t>
            </a:r>
            <a:endParaRPr lang="en-ZA" sz="3600" dirty="0"/>
          </a:p>
          <a:p>
            <a:r>
              <a:rPr lang="nl-NL" sz="3600" dirty="0"/>
              <a:t>dink ek daaraan dag en nag.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610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752" y="620688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119:35</a:t>
            </a:r>
          </a:p>
          <a:p>
            <a:endParaRPr lang="en-ZA" sz="3600" dirty="0"/>
          </a:p>
          <a:p>
            <a:r>
              <a:rPr lang="nl-NL" sz="3600" dirty="0"/>
              <a:t>Ek behoort aan U vir altyd,</a:t>
            </a:r>
            <a:endParaRPr lang="en-ZA" sz="3600" dirty="0"/>
          </a:p>
          <a:p>
            <a:r>
              <a:rPr lang="nl-NL" sz="3600" dirty="0"/>
              <a:t>help u dienaar, goeie </a:t>
            </a:r>
            <a:r>
              <a:rPr lang="nl-NL" sz="3600" cap="small" dirty="0"/>
              <a:t>Heer</a:t>
            </a:r>
            <a:r>
              <a:rPr lang="nl-NL" sz="3600" dirty="0"/>
              <a:t>!</a:t>
            </a:r>
            <a:endParaRPr lang="en-ZA" sz="3600" dirty="0"/>
          </a:p>
          <a:p>
            <a:r>
              <a:rPr lang="af-ZA" sz="3600" dirty="0"/>
              <a:t>Soek my heil; ek soek my lewe</a:t>
            </a:r>
            <a:endParaRPr lang="en-ZA" sz="3600" dirty="0"/>
          </a:p>
          <a:p>
            <a:r>
              <a:rPr lang="nl-NL" sz="3600" dirty="0"/>
              <a:t>in die waarheid van u leer.</a:t>
            </a:r>
            <a:endParaRPr lang="en-ZA" sz="3600" dirty="0"/>
          </a:p>
          <a:p>
            <a:r>
              <a:rPr lang="nl-NL" sz="3600" dirty="0"/>
              <a:t>Goddelose wil my ombring,</a:t>
            </a:r>
            <a:endParaRPr lang="en-ZA" sz="3600" dirty="0"/>
          </a:p>
          <a:p>
            <a:r>
              <a:rPr lang="nl-NL" sz="3600" dirty="0"/>
              <a:t>lê en loer en hou die wag,</a:t>
            </a:r>
            <a:endParaRPr lang="en-ZA" sz="3600" dirty="0"/>
          </a:p>
          <a:p>
            <a:r>
              <a:rPr lang="nl-NL" sz="3600" dirty="0"/>
              <a:t>maar ek let op hoë dinge –</a:t>
            </a:r>
            <a:endParaRPr lang="en-ZA" sz="3600" dirty="0"/>
          </a:p>
          <a:p>
            <a:r>
              <a:rPr lang="nl-NL" sz="3600" dirty="0"/>
              <a:t>gee op u getuiŉis ag.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221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103:4</a:t>
            </a:r>
          </a:p>
          <a:p>
            <a:endParaRPr lang="en-ZA" sz="3600" dirty="0"/>
          </a:p>
          <a:p>
            <a:r>
              <a:rPr lang="nl-NL" sz="3600" dirty="0"/>
              <a:t>Waar dorheid woon, in velde vergeleë,</a:t>
            </a:r>
            <a:endParaRPr lang="en-ZA" sz="3600" dirty="0"/>
          </a:p>
          <a:p>
            <a:r>
              <a:rPr lang="nl-NL" sz="3600" dirty="0"/>
              <a:t>het Moses klaar aanskou Gods wonderweë,</a:t>
            </a:r>
            <a:endParaRPr lang="en-ZA" sz="3600" dirty="0"/>
          </a:p>
          <a:p>
            <a:r>
              <a:rPr lang="nl-NL" sz="3600" dirty="0"/>
              <a:t>en Israel sy diepe bondsbeleid –</a:t>
            </a:r>
            <a:endParaRPr lang="en-ZA" sz="3600" dirty="0"/>
          </a:p>
          <a:p>
            <a:r>
              <a:rPr lang="nl-NL" sz="3600" dirty="0"/>
              <a:t>hoedat die </a:t>
            </a:r>
            <a:r>
              <a:rPr lang="nl-NL" sz="3600" cap="small" dirty="0"/>
              <a:t>Heer</a:t>
            </a:r>
            <a:r>
              <a:rPr lang="nl-NL" sz="3600" dirty="0"/>
              <a:t> barmhartig en genadig,</a:t>
            </a:r>
            <a:endParaRPr lang="en-ZA" sz="3600" dirty="0"/>
          </a:p>
          <a:p>
            <a:r>
              <a:rPr lang="nl-NL" sz="3600" dirty="0"/>
              <a:t>lankmoedig is en altyd weer weldadig.</a:t>
            </a:r>
            <a:endParaRPr lang="en-ZA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is groot van goedertierenheid.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2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752" y="620688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119:36</a:t>
            </a:r>
          </a:p>
          <a:p>
            <a:endParaRPr lang="en-ZA" sz="3600" dirty="0"/>
          </a:p>
          <a:p>
            <a:r>
              <a:rPr lang="nl-NL" sz="3600" dirty="0"/>
              <a:t>Nooit of nêrens het my oë</a:t>
            </a:r>
            <a:endParaRPr lang="en-ZA" sz="3600" dirty="0"/>
          </a:p>
          <a:p>
            <a:r>
              <a:rPr lang="nl-NL" sz="3600" dirty="0"/>
              <a:t>op die wêreld iets aanskou</a:t>
            </a:r>
            <a:endParaRPr lang="en-ZA" sz="3600" dirty="0"/>
          </a:p>
          <a:p>
            <a:r>
              <a:rPr lang="nl-NL" sz="3600" dirty="0"/>
              <a:t>wat bestendig voort kan duur nie</a:t>
            </a:r>
            <a:endParaRPr lang="en-ZA" sz="3600" dirty="0"/>
          </a:p>
          <a:p>
            <a:r>
              <a:rPr lang="nl-NL" sz="3600" dirty="0"/>
              <a:t>en sy wese kan behou.</a:t>
            </a:r>
            <a:endParaRPr lang="en-ZA" sz="3600" dirty="0"/>
          </a:p>
          <a:p>
            <a:r>
              <a:rPr lang="nl-NL" sz="3600" dirty="0"/>
              <a:t>Wat volmaak skyn, het ŉ einde,</a:t>
            </a:r>
            <a:endParaRPr lang="en-ZA" sz="3600" dirty="0"/>
          </a:p>
          <a:p>
            <a:r>
              <a:rPr lang="nl-NL" sz="3600" dirty="0"/>
              <a:t>moet, met al wat is, verslyt;</a:t>
            </a:r>
            <a:endParaRPr lang="en-ZA" sz="3600" dirty="0"/>
          </a:p>
          <a:p>
            <a:r>
              <a:rPr lang="nl-NL" sz="3600" dirty="0"/>
              <a:t>net u wet, in duur onendig,</a:t>
            </a:r>
            <a:endParaRPr lang="en-ZA" sz="3600" dirty="0"/>
          </a:p>
          <a:p>
            <a:r>
              <a:rPr lang="nl-NL" sz="3600" dirty="0"/>
              <a:t>is volmaak en eind'loos wyd.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100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752" y="620688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119:37</a:t>
            </a:r>
          </a:p>
          <a:p>
            <a:endParaRPr lang="en-ZA" sz="3600" dirty="0"/>
          </a:p>
          <a:p>
            <a:r>
              <a:rPr lang="nl-NL" sz="3600" dirty="0"/>
              <a:t>Waarom is ‘t dat ek u wette</a:t>
            </a:r>
            <a:endParaRPr lang="en-ZA" sz="3600" dirty="0"/>
          </a:p>
          <a:p>
            <a:r>
              <a:rPr lang="nl-NL" sz="3600" dirty="0"/>
              <a:t>al my liefde waardig keur,</a:t>
            </a:r>
            <a:endParaRPr lang="en-ZA" sz="3600" dirty="0"/>
          </a:p>
          <a:p>
            <a:r>
              <a:rPr lang="nl-NL" sz="3600" dirty="0"/>
              <a:t>sodat ek in my bepeinsing</a:t>
            </a:r>
            <a:endParaRPr lang="en-ZA" sz="3600" dirty="0"/>
          </a:p>
          <a:p>
            <a:r>
              <a:rPr lang="nl-NL" sz="3600" dirty="0"/>
              <a:t>daarmee besig is aldeur?</a:t>
            </a:r>
            <a:endParaRPr lang="en-ZA" sz="3600" dirty="0"/>
          </a:p>
          <a:p>
            <a:r>
              <a:rPr lang="nl-NL" sz="3600" dirty="0"/>
              <a:t>Omdat hul my wys gemaak het,</a:t>
            </a:r>
            <a:endParaRPr lang="en-ZA" sz="3600" dirty="0"/>
          </a:p>
          <a:p>
            <a:r>
              <a:rPr lang="af-ZA" sz="3600" dirty="0"/>
              <a:t>wyser as my teenparty,</a:t>
            </a:r>
            <a:endParaRPr lang="en-ZA" sz="3600" dirty="0"/>
          </a:p>
          <a:p>
            <a:r>
              <a:rPr lang="af-ZA" sz="3600" dirty="0"/>
              <a:t>as my leraars, as die grysaards.</a:t>
            </a:r>
            <a:endParaRPr lang="en-ZA" sz="3600" dirty="0"/>
          </a:p>
          <a:p>
            <a:r>
              <a:rPr lang="nl-NL" sz="3600" dirty="0"/>
              <a:t>Dis ŉ kennisskat vir my!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980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752" y="620688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119:38</a:t>
            </a:r>
          </a:p>
          <a:p>
            <a:endParaRPr lang="en-ZA" sz="3600" dirty="0"/>
          </a:p>
          <a:p>
            <a:r>
              <a:rPr lang="nl-NL" sz="3600" cap="small" dirty="0"/>
              <a:t>Heer</a:t>
            </a:r>
            <a:r>
              <a:rPr lang="nl-NL" sz="3600" dirty="0"/>
              <a:t>, ek wyk deur u genade</a:t>
            </a:r>
            <a:endParaRPr lang="en-ZA" sz="3600" dirty="0"/>
          </a:p>
          <a:p>
            <a:r>
              <a:rPr lang="nl-NL" sz="3600" dirty="0"/>
              <a:t>weg van elke slegte pad;</a:t>
            </a:r>
            <a:endParaRPr lang="en-ZA" sz="3600" dirty="0"/>
          </a:p>
          <a:p>
            <a:r>
              <a:rPr lang="nl-NL" sz="3600" dirty="0"/>
              <a:t>maar ek wyk nie van u wet nie,</a:t>
            </a:r>
            <a:endParaRPr lang="en-ZA" sz="3600" dirty="0"/>
          </a:p>
          <a:p>
            <a:r>
              <a:rPr lang="nl-NL" sz="3600" dirty="0"/>
              <a:t>want dit is my wysheidskat.</a:t>
            </a:r>
            <a:endParaRPr lang="en-ZA" sz="3600" dirty="0"/>
          </a:p>
          <a:p>
            <a:r>
              <a:rPr lang="nl-NL" sz="3600" dirty="0"/>
              <a:t>Soet soos heuning is u woorde,</a:t>
            </a:r>
            <a:endParaRPr lang="en-ZA" sz="3600" dirty="0"/>
          </a:p>
          <a:p>
            <a:r>
              <a:rPr lang="nl-NL" sz="3600" dirty="0"/>
              <a:t>soeter, want hul gee my raad;</a:t>
            </a:r>
            <a:endParaRPr lang="en-ZA" sz="3600" dirty="0"/>
          </a:p>
          <a:p>
            <a:r>
              <a:rPr lang="nl-NL" sz="3600" dirty="0"/>
              <a:t>daarom is ‘t dat ek van harte</a:t>
            </a:r>
            <a:endParaRPr lang="en-ZA" sz="3600" dirty="0"/>
          </a:p>
          <a:p>
            <a:r>
              <a:rPr lang="nl-NL" sz="3600" dirty="0"/>
              <a:t>al die valse paaie haat.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45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752" y="620688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119:39</a:t>
            </a:r>
          </a:p>
          <a:p>
            <a:endParaRPr lang="en-ZA" sz="3600" dirty="0"/>
          </a:p>
          <a:p>
            <a:r>
              <a:rPr lang="nl-NL" sz="3600" cap="small" dirty="0"/>
              <a:t>Heer</a:t>
            </a:r>
            <a:r>
              <a:rPr lang="nl-NL" sz="3600" dirty="0"/>
              <a:t>, u woord is my ŉ fakkel</a:t>
            </a:r>
            <a:endParaRPr lang="en-ZA" sz="3600" dirty="0"/>
          </a:p>
          <a:p>
            <a:r>
              <a:rPr lang="nl-NL" sz="3600" dirty="0"/>
              <a:t>wat sy ligglans voor my dra,</a:t>
            </a:r>
            <a:endParaRPr lang="en-ZA" sz="3600" dirty="0"/>
          </a:p>
          <a:p>
            <a:r>
              <a:rPr lang="nl-NL" sz="3600" dirty="0"/>
              <a:t>voor my voet die duisternisse</a:t>
            </a:r>
            <a:endParaRPr lang="en-ZA" sz="3600" dirty="0"/>
          </a:p>
          <a:p>
            <a:r>
              <a:rPr lang="nl-NL" sz="3600" dirty="0"/>
              <a:t>van my lewenspad verja.</a:t>
            </a:r>
            <a:endParaRPr lang="en-ZA" sz="3600" dirty="0"/>
          </a:p>
          <a:p>
            <a:r>
              <a:rPr lang="nl-NL" sz="3600" dirty="0"/>
              <a:t>Ek‘t gesweer, deur u ontferming</a:t>
            </a:r>
            <a:endParaRPr lang="en-ZA" sz="3600" dirty="0"/>
          </a:p>
          <a:p>
            <a:r>
              <a:rPr lang="nl-NL" sz="3600" dirty="0"/>
              <a:t>dit bevestig, dat ek my,</a:t>
            </a:r>
            <a:endParaRPr lang="en-ZA" sz="3600" dirty="0"/>
          </a:p>
          <a:p>
            <a:r>
              <a:rPr lang="nl-NL" sz="3600" dirty="0"/>
              <a:t>van ŉ wêreldnag omgewe,</a:t>
            </a:r>
            <a:endParaRPr lang="en-ZA" sz="3600" dirty="0"/>
          </a:p>
          <a:p>
            <a:r>
              <a:rPr lang="nl-NL" sz="3600" dirty="0"/>
              <a:t>deur dié ligglans wil laat lei.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723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752" y="620688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119:40</a:t>
            </a:r>
          </a:p>
          <a:p>
            <a:endParaRPr lang="en-ZA" sz="3600" dirty="0"/>
          </a:p>
          <a:p>
            <a:r>
              <a:rPr lang="nl-NL" sz="3600" dirty="0"/>
              <a:t>Troos my nou met u beloftes;</a:t>
            </a:r>
            <a:endParaRPr lang="en-ZA" sz="3600" dirty="0"/>
          </a:p>
          <a:p>
            <a:r>
              <a:rPr lang="nl-NL" sz="3600" dirty="0"/>
              <a:t>teëspoede druk my neer.</a:t>
            </a:r>
            <a:endParaRPr lang="en-ZA" sz="3600" dirty="0"/>
          </a:p>
          <a:p>
            <a:r>
              <a:rPr lang="nl-NL" sz="3600" dirty="0"/>
              <a:t>Laat my offers – my gebede –</a:t>
            </a:r>
            <a:endParaRPr lang="en-ZA" sz="3600" dirty="0"/>
          </a:p>
          <a:p>
            <a:r>
              <a:rPr lang="nl-NL" sz="3600" dirty="0"/>
              <a:t>U behaaglik wees, o </a:t>
            </a:r>
            <a:r>
              <a:rPr lang="nl-NL" sz="3600" cap="small" dirty="0"/>
              <a:t>Heer</a:t>
            </a:r>
            <a:r>
              <a:rPr lang="nl-NL" sz="3600" dirty="0"/>
              <a:t>!</a:t>
            </a:r>
            <a:endParaRPr lang="en-ZA" sz="3600" dirty="0"/>
          </a:p>
          <a:p>
            <a:r>
              <a:rPr lang="nl-NL" sz="3600" dirty="0"/>
              <a:t>Of my lewe in gevaar is, </a:t>
            </a:r>
            <a:endParaRPr lang="en-ZA" sz="3600" dirty="0"/>
          </a:p>
          <a:p>
            <a:r>
              <a:rPr lang="nl-NL" sz="3600" dirty="0"/>
              <a:t>of die dood my al bedreig –</a:t>
            </a:r>
            <a:endParaRPr lang="en-ZA" sz="3600" dirty="0"/>
          </a:p>
          <a:p>
            <a:r>
              <a:rPr lang="nl-NL" sz="3600" dirty="0"/>
              <a:t>ék kan nie u wet vergeet nie,</a:t>
            </a:r>
            <a:endParaRPr lang="en-ZA" sz="3600" dirty="0"/>
          </a:p>
          <a:p>
            <a:r>
              <a:rPr lang="nl-NL" sz="3600" dirty="0"/>
              <a:t>so’s my hart daartoe geneig.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511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752" y="620688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119:41</a:t>
            </a:r>
          </a:p>
          <a:p>
            <a:endParaRPr lang="en-ZA" sz="3600" dirty="0"/>
          </a:p>
          <a:p>
            <a:r>
              <a:rPr lang="nl-NL" sz="3600" dirty="0"/>
              <a:t>Of ek amper al gevang is</a:t>
            </a:r>
            <a:endParaRPr lang="en-ZA" sz="3600" dirty="0"/>
          </a:p>
          <a:p>
            <a:r>
              <a:rPr lang="nl-NL" sz="3600" dirty="0"/>
              <a:t>in die slim-verborge net –</a:t>
            </a:r>
            <a:endParaRPr lang="en-ZA" sz="3600" dirty="0"/>
          </a:p>
          <a:p>
            <a:r>
              <a:rPr lang="nl-NL" sz="3600" dirty="0"/>
              <a:t>tussen baie groot gevare</a:t>
            </a:r>
            <a:endParaRPr lang="en-ZA" sz="3600" dirty="0"/>
          </a:p>
          <a:p>
            <a:r>
              <a:rPr lang="nl-NL" sz="3600" dirty="0"/>
              <a:t>dwaal ek nog nie van u wet.</a:t>
            </a:r>
            <a:endParaRPr lang="en-ZA" sz="3600" dirty="0"/>
          </a:p>
          <a:p>
            <a:r>
              <a:rPr lang="nl-NL" sz="3600" dirty="0"/>
              <a:t>Want dit is my vreug, my erfdeel,</a:t>
            </a:r>
            <a:endParaRPr lang="en-ZA" sz="3600" dirty="0"/>
          </a:p>
          <a:p>
            <a:r>
              <a:rPr lang="nl-NL" sz="3600" dirty="0"/>
              <a:t>nooit sou ek daarsonder kan;</a:t>
            </a:r>
            <a:endParaRPr lang="en-ZA" sz="3600" dirty="0"/>
          </a:p>
          <a:p>
            <a:r>
              <a:rPr lang="nl-NL" sz="3600" dirty="0"/>
              <a:t>daaraan kleef ek deur u goedheid,</a:t>
            </a:r>
            <a:endParaRPr lang="en-ZA" sz="3600" dirty="0"/>
          </a:p>
          <a:p>
            <a:r>
              <a:rPr lang="nl-NL" sz="3600" dirty="0"/>
              <a:t>en my voet wyk nie daarvan.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141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752" y="620688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119:42</a:t>
            </a:r>
          </a:p>
          <a:p>
            <a:endParaRPr lang="en-ZA" sz="3600" dirty="0"/>
          </a:p>
          <a:p>
            <a:r>
              <a:rPr lang="nl-NL" sz="3600" dirty="0"/>
              <a:t>Vir u wette dra ek liefde,</a:t>
            </a:r>
            <a:endParaRPr lang="en-ZA" sz="3600" dirty="0"/>
          </a:p>
          <a:p>
            <a:r>
              <a:rPr lang="nl-NL" sz="3600" dirty="0"/>
              <a:t>vir die twyfelaars net haat.</a:t>
            </a:r>
            <a:endParaRPr lang="en-ZA" sz="3600" dirty="0"/>
          </a:p>
          <a:p>
            <a:r>
              <a:rPr lang="nl-NL" sz="3600" cap="small" dirty="0"/>
              <a:t>Heer</a:t>
            </a:r>
            <a:r>
              <a:rPr lang="nl-NL" sz="3600" dirty="0"/>
              <a:t>, U is my skild en skuiling,</a:t>
            </a:r>
            <a:endParaRPr lang="en-ZA" sz="3600" dirty="0"/>
          </a:p>
          <a:p>
            <a:r>
              <a:rPr lang="nl-NL" sz="3600" dirty="0"/>
              <a:t>en u woord my toeverlaat.</a:t>
            </a:r>
            <a:endParaRPr lang="en-ZA" sz="3600" dirty="0"/>
          </a:p>
          <a:p>
            <a:r>
              <a:rPr lang="nl-NL" sz="3600" dirty="0"/>
              <a:t>Weg van my, o bose manne;</a:t>
            </a:r>
            <a:endParaRPr lang="en-ZA" sz="3600" dirty="0"/>
          </a:p>
          <a:p>
            <a:r>
              <a:rPr lang="nl-NL" sz="3600" dirty="0"/>
              <a:t>want dit maak my onrus stil:</a:t>
            </a:r>
            <a:endParaRPr lang="en-ZA" sz="3600" dirty="0"/>
          </a:p>
          <a:p>
            <a:r>
              <a:rPr lang="nl-NL" sz="3600" dirty="0"/>
              <a:t>om in my bedryf en handel</a:t>
            </a:r>
            <a:endParaRPr lang="en-ZA" sz="3600" dirty="0"/>
          </a:p>
          <a:p>
            <a:r>
              <a:rPr lang="nl-NL" sz="3600" dirty="0"/>
              <a:t>so te wandel soos God wil.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788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752" y="620688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119:43</a:t>
            </a:r>
          </a:p>
          <a:p>
            <a:endParaRPr lang="en-ZA" sz="3600" dirty="0"/>
          </a:p>
          <a:p>
            <a:r>
              <a:rPr lang="nl-NL" sz="3600" dirty="0"/>
              <a:t>Gee u woord tot ondersteuning,</a:t>
            </a:r>
            <a:endParaRPr lang="en-ZA" sz="3600" dirty="0"/>
          </a:p>
          <a:p>
            <a:r>
              <a:rPr lang="nl-NL" sz="3600" dirty="0"/>
              <a:t>Dat ek lewe, en nie loop</a:t>
            </a:r>
            <a:endParaRPr lang="en-ZA" sz="3600" dirty="0"/>
          </a:p>
          <a:p>
            <a:r>
              <a:rPr lang="nl-NL" sz="3600" dirty="0"/>
              <a:t>tot my eie spot en skande,</a:t>
            </a:r>
            <a:endParaRPr lang="en-ZA" sz="3600" dirty="0"/>
          </a:p>
          <a:p>
            <a:r>
              <a:rPr lang="nl-NL" sz="3600" dirty="0"/>
              <a:t>na ŉ valse skyn van hoop.</a:t>
            </a:r>
            <a:endParaRPr lang="en-ZA" sz="3600" dirty="0"/>
          </a:p>
          <a:p>
            <a:r>
              <a:rPr lang="nl-NL" sz="3600" dirty="0"/>
              <a:t>Sterk my, red my; laat die liefde</a:t>
            </a:r>
            <a:endParaRPr lang="en-ZA" sz="3600" dirty="0"/>
          </a:p>
          <a:p>
            <a:r>
              <a:rPr lang="nl-NL" sz="3600" dirty="0"/>
              <a:t>vir u wet in my ontwaak;</a:t>
            </a:r>
            <a:endParaRPr lang="en-ZA" sz="3600" dirty="0"/>
          </a:p>
          <a:p>
            <a:r>
              <a:rPr lang="nl-NL" sz="3600" dirty="0"/>
              <a:t>want U bring oor hul veragting</a:t>
            </a:r>
            <a:endParaRPr lang="en-ZA" sz="3600" dirty="0"/>
          </a:p>
          <a:p>
            <a:r>
              <a:rPr lang="nl-NL" sz="3600" dirty="0"/>
              <a:t>wat bedrog hul rugsteun maak.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331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752" y="620688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119:44</a:t>
            </a:r>
          </a:p>
          <a:p>
            <a:endParaRPr lang="en-ZA" sz="3600" dirty="0"/>
          </a:p>
          <a:p>
            <a:r>
              <a:rPr lang="nl-NL" sz="3600" cap="small" dirty="0"/>
              <a:t>Heer</a:t>
            </a:r>
            <a:r>
              <a:rPr lang="nl-NL" sz="3600" dirty="0"/>
              <a:t>, U skei die goddelose,</a:t>
            </a:r>
            <a:endParaRPr lang="en-ZA" sz="3600" dirty="0"/>
          </a:p>
          <a:p>
            <a:r>
              <a:rPr lang="nl-NL" sz="3600" dirty="0"/>
              <a:t>soos ons skuim skep van metaal,</a:t>
            </a:r>
            <a:endParaRPr lang="en-ZA" sz="3600" dirty="0"/>
          </a:p>
          <a:p>
            <a:r>
              <a:rPr lang="nl-NL" sz="3600" dirty="0"/>
              <a:t>en verwerp hul. Daarom bid ek: </a:t>
            </a:r>
            <a:endParaRPr lang="en-ZA" sz="3600" dirty="0"/>
          </a:p>
          <a:p>
            <a:r>
              <a:rPr lang="nl-NL" sz="3600" dirty="0"/>
              <a:t>laat u liefde in my daal.</a:t>
            </a:r>
            <a:endParaRPr lang="en-ZA" sz="3600" dirty="0"/>
          </a:p>
          <a:p>
            <a:r>
              <a:rPr lang="nl-NL" sz="3600" dirty="0"/>
              <a:t>As ek dink aan al u strengheid,</a:t>
            </a:r>
            <a:endParaRPr lang="en-ZA" sz="3600" dirty="0"/>
          </a:p>
          <a:p>
            <a:r>
              <a:rPr lang="nl-NL" sz="3600" dirty="0"/>
              <a:t>dan meng liefde^en vrees tot een;</a:t>
            </a:r>
            <a:endParaRPr lang="en-ZA" sz="3600" dirty="0"/>
          </a:p>
          <a:p>
            <a:r>
              <a:rPr lang="nl-NL" sz="3600" dirty="0"/>
              <a:t>en ek voel hoedat daar angste</a:t>
            </a:r>
            <a:endParaRPr lang="en-ZA" sz="3600" dirty="0"/>
          </a:p>
          <a:p>
            <a:r>
              <a:rPr lang="nl-NL" sz="3600" dirty="0"/>
              <a:t>sidder deur my lede heen.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808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620688"/>
            <a:ext cx="88882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119:45</a:t>
            </a:r>
          </a:p>
          <a:p>
            <a:endParaRPr lang="en-ZA" sz="3600" dirty="0"/>
          </a:p>
          <a:p>
            <a:r>
              <a:rPr lang="nl-NL" sz="3600" dirty="0"/>
              <a:t>Wil my, wat u wet oordink het,</a:t>
            </a:r>
            <a:endParaRPr lang="en-ZA" sz="3600" dirty="0"/>
          </a:p>
          <a:p>
            <a:r>
              <a:rPr lang="nl-NL" sz="3600" dirty="0"/>
              <a:t>nimmer prysgee as geroof</a:t>
            </a:r>
            <a:endParaRPr lang="en-ZA" sz="3600" dirty="0"/>
          </a:p>
          <a:p>
            <a:r>
              <a:rPr lang="nl-NL" sz="3600" dirty="0"/>
              <a:t>deur vermeetles, maar beskerm my</a:t>
            </a:r>
            <a:endParaRPr lang="en-ZA" sz="3600" dirty="0"/>
          </a:p>
          <a:p>
            <a:r>
              <a:rPr lang="nl-NL" sz="3600" dirty="0"/>
              <a:t>soos u woord dit my beloof.</a:t>
            </a:r>
            <a:endParaRPr lang="en-ZA" sz="3600" dirty="0"/>
          </a:p>
          <a:p>
            <a:r>
              <a:rPr lang="nl-NL" sz="3600" dirty="0"/>
              <a:t>Hoe verlang ek na u liefde</a:t>
            </a:r>
            <a:endParaRPr lang="en-ZA" sz="3600" dirty="0"/>
          </a:p>
          <a:p>
            <a:r>
              <a:rPr lang="nl-NL" sz="3600" dirty="0"/>
              <a:t>wat my toewink in u trou!</a:t>
            </a:r>
            <a:endParaRPr lang="en-ZA" sz="3600" dirty="0"/>
          </a:p>
          <a:p>
            <a:r>
              <a:rPr lang="nl-NL" sz="3600" dirty="0"/>
              <a:t>U is goed, maak my verstandig </a:t>
            </a:r>
            <a:endParaRPr lang="en-ZA" sz="3600" dirty="0"/>
          </a:p>
          <a:p>
            <a:r>
              <a:rPr lang="nl-NL" sz="3600" dirty="0"/>
              <a:t>dat ek u bevel kan hou.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540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548680"/>
            <a:ext cx="90364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103:5</a:t>
            </a:r>
          </a:p>
          <a:p>
            <a:endParaRPr lang="en-ZA" sz="3600" dirty="0"/>
          </a:p>
          <a:p>
            <a:r>
              <a:rPr lang="nl-NL" sz="3600" dirty="0"/>
              <a:t>Hy sal nie altyd twis teen ons ontrou nie</a:t>
            </a:r>
            <a:endParaRPr lang="en-ZA" sz="3600" dirty="0"/>
          </a:p>
          <a:p>
            <a:r>
              <a:rPr lang="nl-NL" sz="3600" dirty="0"/>
              <a:t>of ewiglik die toorn teen ons behou nie,</a:t>
            </a:r>
            <a:endParaRPr lang="en-ZA" sz="3600" dirty="0"/>
          </a:p>
          <a:p>
            <a:r>
              <a:rPr lang="nl-NL" sz="3600" dirty="0"/>
              <a:t>want wie kan dra Gods eewge gramskap – wie?</a:t>
            </a:r>
            <a:endParaRPr lang="en-ZA" sz="3600" dirty="0"/>
          </a:p>
          <a:p>
            <a:r>
              <a:rPr lang="nl-NL" sz="3600" dirty="0"/>
              <a:t>Hy sal met ons nie na ons sondes handel,</a:t>
            </a:r>
            <a:endParaRPr lang="en-ZA" sz="3600" dirty="0"/>
          </a:p>
          <a:p>
            <a:r>
              <a:rPr lang="nl-NL" sz="3600" dirty="0"/>
              <a:t>ons nie vergeld die boosheid van ons wandel;</a:t>
            </a:r>
            <a:endParaRPr lang="en-ZA" sz="3600" dirty="0"/>
          </a:p>
          <a:p>
            <a:r>
              <a:rPr lang="nl-NL" sz="3600" dirty="0"/>
              <a:t>Hy straf ons, maar na al ons sondes nie.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2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620688"/>
            <a:ext cx="88882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119:46</a:t>
            </a:r>
          </a:p>
          <a:p>
            <a:endParaRPr lang="en-ZA" sz="3600" dirty="0"/>
          </a:p>
          <a:p>
            <a:r>
              <a:rPr lang="nl-NL" sz="3600" cap="small" dirty="0"/>
              <a:t>Heer</a:t>
            </a:r>
            <a:r>
              <a:rPr lang="nl-NL" sz="3600" dirty="0"/>
              <a:t>, hoe lank het U met hulle</a:t>
            </a:r>
            <a:endParaRPr lang="en-ZA" sz="3600" dirty="0"/>
          </a:p>
          <a:p>
            <a:r>
              <a:rPr lang="nl-NL" sz="3600" dirty="0"/>
              <a:t>wat u wet verag, geduld?</a:t>
            </a:r>
            <a:endParaRPr lang="en-ZA" sz="3600" dirty="0"/>
          </a:p>
          <a:p>
            <a:r>
              <a:rPr lang="nl-NL" sz="3600" dirty="0"/>
              <a:t>Kom dan eind'lik, doen vergelding,</a:t>
            </a:r>
            <a:endParaRPr lang="en-ZA" sz="3600" dirty="0"/>
          </a:p>
          <a:p>
            <a:r>
              <a:rPr lang="nl-NL" sz="3600" dirty="0"/>
              <a:t>bring oor hul die sware skuld!</a:t>
            </a:r>
            <a:endParaRPr lang="en-ZA" sz="3600" dirty="0"/>
          </a:p>
          <a:p>
            <a:r>
              <a:rPr lang="nl-NL" sz="3600" dirty="0"/>
              <a:t>Maar vir my is u gebooie</a:t>
            </a:r>
            <a:endParaRPr lang="en-ZA" sz="3600" dirty="0"/>
          </a:p>
          <a:p>
            <a:r>
              <a:rPr lang="nl-NL" sz="3600" dirty="0"/>
              <a:t>reiner, fyner duisendvoud,</a:t>
            </a:r>
            <a:endParaRPr lang="en-ZA" sz="3600" dirty="0"/>
          </a:p>
          <a:p>
            <a:r>
              <a:rPr lang="nl-NL" sz="3600" dirty="0"/>
              <a:t>meer gelouter en gewaarmerk</a:t>
            </a:r>
            <a:endParaRPr lang="en-ZA" sz="3600" dirty="0"/>
          </a:p>
          <a:p>
            <a:r>
              <a:rPr lang="nl-NL" sz="3600" dirty="0"/>
              <a:t>as die allerfynste goud.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59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620688"/>
            <a:ext cx="88882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119:47</a:t>
            </a:r>
          </a:p>
          <a:p>
            <a:endParaRPr lang="en-ZA" sz="3600" dirty="0"/>
          </a:p>
          <a:p>
            <a:r>
              <a:rPr lang="nl-NL" sz="3600" dirty="0"/>
              <a:t>Daarom is ál u bevele</a:t>
            </a:r>
            <a:endParaRPr lang="en-ZA" sz="3600" dirty="0"/>
          </a:p>
          <a:p>
            <a:r>
              <a:rPr lang="nl-NL" sz="3600" dirty="0"/>
              <a:t>altyd waar en reg; ek haat</a:t>
            </a:r>
            <a:endParaRPr lang="en-ZA" sz="3600" dirty="0"/>
          </a:p>
          <a:p>
            <a:r>
              <a:rPr lang="nl-NL" sz="3600" dirty="0"/>
              <a:t>alle dowwe leuenpaaie</a:t>
            </a:r>
            <a:endParaRPr lang="en-ZA" sz="3600" dirty="0"/>
          </a:p>
          <a:p>
            <a:r>
              <a:rPr lang="nl-NL" sz="3600" dirty="0"/>
              <a:t>wat die regte pad verlaat.</a:t>
            </a:r>
            <a:endParaRPr lang="en-ZA" sz="3600" dirty="0"/>
          </a:p>
          <a:p>
            <a:r>
              <a:rPr lang="nl-NL" sz="3600" cap="small" dirty="0"/>
              <a:t>Heer</a:t>
            </a:r>
            <a:r>
              <a:rPr lang="nl-NL" sz="3600" dirty="0"/>
              <a:t>, u wet is my ŉ wonder.</a:t>
            </a:r>
            <a:endParaRPr lang="en-ZA" sz="3600" dirty="0"/>
          </a:p>
          <a:p>
            <a:r>
              <a:rPr lang="nl-NL" sz="3600" dirty="0"/>
              <a:t>As 'k sy diepte wil deurgrond,</a:t>
            </a:r>
            <a:endParaRPr lang="en-ZA" sz="3600" dirty="0"/>
          </a:p>
          <a:p>
            <a:r>
              <a:rPr lang="nl-NL" sz="3600" dirty="0"/>
              <a:t>gaan dit oop; dan skiet dit glanse</a:t>
            </a:r>
            <a:endParaRPr lang="en-ZA" sz="3600" dirty="0"/>
          </a:p>
          <a:p>
            <a:r>
              <a:rPr lang="nl-NL" sz="3600" dirty="0"/>
              <a:t>skoner as die môrestond.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647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620688"/>
            <a:ext cx="88882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119:48</a:t>
            </a:r>
          </a:p>
          <a:p>
            <a:endParaRPr lang="en-ZA" sz="3600" dirty="0"/>
          </a:p>
          <a:p>
            <a:r>
              <a:rPr lang="nl-NL" sz="3600" dirty="0"/>
              <a:t>Dis ŉ lig wat suiwer kennis</a:t>
            </a:r>
            <a:endParaRPr lang="en-ZA" sz="3600" dirty="0"/>
          </a:p>
          <a:p>
            <a:r>
              <a:rPr lang="nl-NL" sz="3600" dirty="0"/>
              <a:t>aan eenvoudiges verstrek;</a:t>
            </a:r>
            <a:endParaRPr lang="en-ZA" sz="3600" dirty="0"/>
          </a:p>
          <a:p>
            <a:r>
              <a:rPr lang="nl-NL" sz="3600" dirty="0"/>
              <a:t>dis die asem van die lewe</a:t>
            </a:r>
            <a:endParaRPr lang="en-ZA" sz="3600" dirty="0"/>
          </a:p>
          <a:p>
            <a:r>
              <a:rPr lang="nl-NL" sz="3600" dirty="0"/>
              <a:t>wat ek diep na binne trek.</a:t>
            </a:r>
            <a:endParaRPr lang="en-ZA" sz="3600" dirty="0"/>
          </a:p>
          <a:p>
            <a:r>
              <a:rPr lang="nl-NL" sz="3600" dirty="0"/>
              <a:t>Draai U dan nie weg van my nie, </a:t>
            </a:r>
            <a:endParaRPr lang="en-ZA" sz="3600" dirty="0"/>
          </a:p>
          <a:p>
            <a:r>
              <a:rPr lang="nl-NL" sz="3600" dirty="0"/>
              <a:t>wees tog gunstig in die trou</a:t>
            </a:r>
            <a:endParaRPr lang="en-ZA" sz="3600" dirty="0"/>
          </a:p>
          <a:p>
            <a:r>
              <a:rPr lang="nl-NL" sz="3600" dirty="0"/>
              <a:t>wat U aan u volk beloof het</a:t>
            </a:r>
            <a:endParaRPr lang="en-ZA" sz="3600" dirty="0"/>
          </a:p>
          <a:p>
            <a:r>
              <a:rPr lang="nl-NL" sz="3600" dirty="0"/>
              <a:t>as hul u gebooie hou.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221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620688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119:49</a:t>
            </a:r>
          </a:p>
          <a:p>
            <a:endParaRPr lang="en-ZA" sz="3600" dirty="0"/>
          </a:p>
          <a:p>
            <a:r>
              <a:rPr lang="nl-NL" sz="3600" dirty="0"/>
              <a:t>Laat die kwaad nie oor my heers nie.</a:t>
            </a:r>
            <a:endParaRPr lang="en-ZA" sz="3600" dirty="0"/>
          </a:p>
          <a:p>
            <a:r>
              <a:rPr lang="nl-NL" sz="3600" dirty="0"/>
              <a:t>Hou my voetstap in u spoor.</a:t>
            </a:r>
            <a:endParaRPr lang="en-ZA" sz="3600" dirty="0"/>
          </a:p>
          <a:p>
            <a:r>
              <a:rPr lang="nl-NL" sz="3600" dirty="0"/>
              <a:t>Red my van die onderdrukkers;</a:t>
            </a:r>
            <a:endParaRPr lang="en-ZA" sz="3600" dirty="0"/>
          </a:p>
          <a:p>
            <a:r>
              <a:rPr lang="nl-NL" sz="3600" dirty="0"/>
              <a:t>gaan my met u redding voor!</a:t>
            </a:r>
            <a:endParaRPr lang="en-ZA" sz="3600" dirty="0"/>
          </a:p>
          <a:p>
            <a:r>
              <a:rPr lang="nl-NL" sz="3600" dirty="0"/>
              <a:t>Daar kom trane in my oë</a:t>
            </a:r>
            <a:endParaRPr lang="en-ZA" sz="3600" dirty="0"/>
          </a:p>
          <a:p>
            <a:r>
              <a:rPr lang="nl-NL" sz="3600" dirty="0"/>
              <a:t>en dit vloei in strome neer,</a:t>
            </a:r>
            <a:endParaRPr lang="en-ZA" sz="3600" dirty="0"/>
          </a:p>
          <a:p>
            <a:r>
              <a:rPr lang="nl-NL" sz="3600" dirty="0"/>
              <a:t>omdat hul, die wetsveragters,</a:t>
            </a:r>
            <a:endParaRPr lang="en-ZA" sz="3600" dirty="0"/>
          </a:p>
          <a:p>
            <a:r>
              <a:rPr lang="nl-NL" sz="3600" dirty="0"/>
              <a:t>van u weg hul voetstap keer.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161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620688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119:50</a:t>
            </a:r>
          </a:p>
          <a:p>
            <a:endParaRPr lang="en-ZA" sz="3600" dirty="0"/>
          </a:p>
          <a:p>
            <a:r>
              <a:rPr lang="nl-NL" sz="3600" cap="small" dirty="0"/>
              <a:t>Heer</a:t>
            </a:r>
            <a:r>
              <a:rPr lang="nl-NL" sz="3600" dirty="0"/>
              <a:t>, my God, U is regverdig,</a:t>
            </a:r>
            <a:endParaRPr lang="en-ZA" sz="3600" dirty="0"/>
          </a:p>
          <a:p>
            <a:r>
              <a:rPr lang="nl-NL" sz="3600" dirty="0"/>
              <a:t>u verordening is reg;</a:t>
            </a:r>
            <a:endParaRPr lang="en-ZA" sz="3600" dirty="0"/>
          </a:p>
          <a:p>
            <a:r>
              <a:rPr lang="nl-NL" sz="3600" dirty="0"/>
              <a:t>u getuienis is billik</a:t>
            </a:r>
            <a:endParaRPr lang="en-ZA" sz="3600" dirty="0"/>
          </a:p>
          <a:p>
            <a:r>
              <a:rPr lang="nl-NL" sz="3600" dirty="0"/>
              <a:t>en u waarheid trou en reg.</a:t>
            </a:r>
            <a:endParaRPr lang="en-ZA" sz="3600" dirty="0"/>
          </a:p>
          <a:p>
            <a:r>
              <a:rPr lang="af-ZA" sz="3600" dirty="0"/>
              <a:t>Daarom brand in my ŉ ywer,</a:t>
            </a:r>
            <a:endParaRPr lang="en-ZA" sz="3600" dirty="0"/>
          </a:p>
          <a:p>
            <a:r>
              <a:rPr lang="nl-NL" sz="3600" dirty="0"/>
              <a:t>ywer wat my hart verteer,</a:t>
            </a:r>
            <a:endParaRPr lang="en-ZA" sz="3600" dirty="0"/>
          </a:p>
          <a:p>
            <a:r>
              <a:rPr lang="nl-NL" sz="3600" dirty="0"/>
              <a:t>as ek sien hoedat die vyand</a:t>
            </a:r>
            <a:endParaRPr lang="en-ZA" sz="3600" dirty="0"/>
          </a:p>
          <a:p>
            <a:r>
              <a:rPr lang="nl-NL" sz="3600" dirty="0"/>
              <a:t>U nie in u waarheid eer.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951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620688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119:51</a:t>
            </a:r>
          </a:p>
          <a:p>
            <a:endParaRPr lang="en-ZA" sz="3600" dirty="0"/>
          </a:p>
          <a:p>
            <a:r>
              <a:rPr lang="nl-NL" sz="3600" cap="small" dirty="0"/>
              <a:t>Heer</a:t>
            </a:r>
            <a:r>
              <a:rPr lang="nl-NL" sz="3600" dirty="0"/>
              <a:t>, u woord, dit is gelouter</a:t>
            </a:r>
            <a:endParaRPr lang="en-ZA" sz="3600" dirty="0"/>
          </a:p>
          <a:p>
            <a:r>
              <a:rPr lang="nl-NL" sz="3600" dirty="0"/>
              <a:t>en bemin deur my, u kneg,</a:t>
            </a:r>
            <a:endParaRPr lang="en-ZA" sz="3600" dirty="0"/>
          </a:p>
          <a:p>
            <a:r>
              <a:rPr lang="nl-NL" sz="3600" dirty="0"/>
              <a:t>wat, hoewel hy klein, verag is,</a:t>
            </a:r>
            <a:endParaRPr lang="en-ZA" sz="3600" dirty="0"/>
          </a:p>
          <a:p>
            <a:r>
              <a:rPr lang="nl-NL" sz="3600" dirty="0"/>
              <a:t>nog aan u bevel bly heg.</a:t>
            </a:r>
            <a:endParaRPr lang="en-ZA" sz="3600" dirty="0"/>
          </a:p>
          <a:p>
            <a:r>
              <a:rPr lang="nl-NL" sz="3600" dirty="0"/>
              <a:t>U geregtigheid bly ewig,</a:t>
            </a:r>
            <a:endParaRPr lang="en-ZA" sz="3600" dirty="0"/>
          </a:p>
          <a:p>
            <a:r>
              <a:rPr lang="nl-NL" sz="3600" dirty="0"/>
              <a:t>onveranderlik bestaan,</a:t>
            </a:r>
            <a:endParaRPr lang="en-ZA" sz="3600" dirty="0"/>
          </a:p>
          <a:p>
            <a:r>
              <a:rPr lang="nl-NL" sz="3600" dirty="0"/>
              <a:t>en u waarheid is ŉ waarheid</a:t>
            </a:r>
            <a:endParaRPr lang="en-ZA" sz="3600" dirty="0"/>
          </a:p>
          <a:p>
            <a:r>
              <a:rPr lang="nl-NL" sz="3600" dirty="0"/>
              <a:t>wat nie wankel of vergaan.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524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620688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119:52</a:t>
            </a:r>
          </a:p>
          <a:p>
            <a:endParaRPr lang="en-ZA" sz="3600" dirty="0"/>
          </a:p>
          <a:p>
            <a:r>
              <a:rPr lang="nl-NL" sz="3600" dirty="0"/>
              <a:t>As ek wandel in benoudheid,</a:t>
            </a:r>
            <a:endParaRPr lang="en-ZA" sz="3600" dirty="0"/>
          </a:p>
          <a:p>
            <a:r>
              <a:rPr lang="nl-NL" sz="3600" dirty="0"/>
              <a:t>en in diepe angs geraak,</a:t>
            </a:r>
            <a:endParaRPr lang="en-ZA" sz="3600" dirty="0"/>
          </a:p>
          <a:p>
            <a:r>
              <a:rPr lang="nl-NL" sz="3600" dirty="0"/>
              <a:t>is u woord die één en alles</a:t>
            </a:r>
            <a:endParaRPr lang="en-ZA" sz="3600" dirty="0"/>
          </a:p>
          <a:p>
            <a:r>
              <a:rPr lang="nl-NL" sz="3600" dirty="0"/>
              <a:t>waarin ek nog vreug kan smaak.</a:t>
            </a:r>
            <a:endParaRPr lang="en-ZA" sz="3600" dirty="0"/>
          </a:p>
          <a:p>
            <a:r>
              <a:rPr lang="nl-NL" sz="3600" dirty="0"/>
              <a:t>Ewige geregtighede</a:t>
            </a:r>
            <a:endParaRPr lang="en-ZA" sz="3600" dirty="0"/>
          </a:p>
          <a:p>
            <a:r>
              <a:rPr lang="nl-NL" sz="3600" dirty="0"/>
              <a:t>vloei uit u getuienis.</a:t>
            </a:r>
            <a:endParaRPr lang="en-ZA" sz="3600" dirty="0"/>
          </a:p>
          <a:p>
            <a:r>
              <a:rPr lang="nl-NL" sz="3600" dirty="0"/>
              <a:t>Leer my daaruit só te lewe</a:t>
            </a:r>
            <a:endParaRPr lang="en-ZA" sz="3600" dirty="0"/>
          </a:p>
          <a:p>
            <a:r>
              <a:rPr lang="nl-NL" sz="3600" dirty="0"/>
              <a:t>soos die ware lewe is.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807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119:53</a:t>
            </a:r>
          </a:p>
          <a:p>
            <a:endParaRPr lang="en-ZA" sz="3600" dirty="0"/>
          </a:p>
          <a:p>
            <a:r>
              <a:rPr lang="nl-NL" sz="3600" dirty="0"/>
              <a:t>Tot U roep ek; </a:t>
            </a:r>
            <a:r>
              <a:rPr lang="nl-NL" sz="3600" cap="small" dirty="0"/>
              <a:t>Heer</a:t>
            </a:r>
            <a:r>
              <a:rPr lang="nl-NL" sz="3600" dirty="0"/>
              <a:t>, verhoor my,</a:t>
            </a:r>
            <a:endParaRPr lang="en-ZA" sz="3600" dirty="0"/>
          </a:p>
          <a:p>
            <a:r>
              <a:rPr lang="nl-NL" sz="3600" dirty="0"/>
              <a:t>en verlos my, maak my trou,</a:t>
            </a:r>
            <a:endParaRPr lang="en-ZA" sz="3600" dirty="0"/>
          </a:p>
          <a:p>
            <a:r>
              <a:rPr lang="nl-NL" sz="3600" dirty="0"/>
              <a:t>dat ek u getuienisse</a:t>
            </a:r>
            <a:endParaRPr lang="en-ZA" sz="3600" dirty="0"/>
          </a:p>
          <a:p>
            <a:r>
              <a:rPr lang="nl-NL" sz="3600" dirty="0"/>
              <a:t>heel my lewe lank kan hou.</a:t>
            </a:r>
            <a:endParaRPr lang="en-ZA" sz="3600" dirty="0"/>
          </a:p>
          <a:p>
            <a:r>
              <a:rPr lang="nl-NL" sz="3600" dirty="0"/>
              <a:t>Op u woord steun my verwagting:</a:t>
            </a:r>
            <a:endParaRPr lang="en-ZA" sz="3600" dirty="0"/>
          </a:p>
          <a:p>
            <a:r>
              <a:rPr lang="nl-NL" sz="3600" dirty="0"/>
              <a:t>smôrens by die eerste lig</a:t>
            </a:r>
            <a:endParaRPr lang="en-ZA" sz="3600" dirty="0"/>
          </a:p>
          <a:p>
            <a:r>
              <a:rPr lang="nl-NL" sz="3600" dirty="0"/>
              <a:t>is my oë en my hande</a:t>
            </a:r>
            <a:endParaRPr lang="en-ZA" sz="3600" dirty="0"/>
          </a:p>
          <a:p>
            <a:r>
              <a:rPr lang="nl-NL" sz="3600" dirty="0"/>
              <a:t>en my stem tot U gerig.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499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119:54</a:t>
            </a:r>
          </a:p>
          <a:p>
            <a:endParaRPr lang="en-ZA" sz="3600" dirty="0"/>
          </a:p>
          <a:p>
            <a:r>
              <a:rPr lang="nl-NL" sz="3600" dirty="0"/>
              <a:t>Diep, diep in die stille nagte</a:t>
            </a:r>
            <a:endParaRPr lang="en-ZA" sz="3600" dirty="0"/>
          </a:p>
          <a:p>
            <a:r>
              <a:rPr lang="nl-NL" sz="3600" dirty="0"/>
              <a:t>as ek niemand wakker hoor,</a:t>
            </a:r>
            <a:endParaRPr lang="en-ZA" sz="3600" dirty="0"/>
          </a:p>
          <a:p>
            <a:r>
              <a:rPr lang="nl-NL" sz="3600" dirty="0"/>
              <a:t>roep ek voor my gees u woorde</a:t>
            </a:r>
            <a:endParaRPr lang="en-ZA" sz="3600" dirty="0"/>
          </a:p>
          <a:p>
            <a:r>
              <a:rPr lang="nl-NL" sz="3600" dirty="0"/>
              <a:t>en bepeins dit oor en oor.</a:t>
            </a:r>
            <a:endParaRPr lang="en-ZA" sz="3600" dirty="0"/>
          </a:p>
          <a:p>
            <a:r>
              <a:rPr lang="nl-NL" sz="3600" dirty="0"/>
              <a:t>Hoor genadig, rig my lewe</a:t>
            </a:r>
            <a:endParaRPr lang="en-ZA" sz="3600" dirty="0"/>
          </a:p>
          <a:p>
            <a:r>
              <a:rPr lang="nl-NL" sz="3600" dirty="0"/>
              <a:t>volgens u verordening;	</a:t>
            </a:r>
            <a:endParaRPr lang="en-ZA" sz="3600" dirty="0"/>
          </a:p>
          <a:p>
            <a:r>
              <a:rPr lang="nl-NL" sz="3600" dirty="0"/>
              <a:t>want die bose wetsveragters</a:t>
            </a:r>
            <a:endParaRPr lang="en-ZA" sz="3600" dirty="0"/>
          </a:p>
          <a:p>
            <a:r>
              <a:rPr lang="nl-NL" sz="3600" dirty="0"/>
              <a:t>kom al nader aangedring.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75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119:55</a:t>
            </a:r>
          </a:p>
          <a:p>
            <a:endParaRPr lang="en-ZA" sz="3600" dirty="0"/>
          </a:p>
          <a:p>
            <a:r>
              <a:rPr lang="nl-NL" sz="3600" dirty="0"/>
              <a:t>Hul kom nader, maar U’s naby!</a:t>
            </a:r>
            <a:endParaRPr lang="en-ZA" sz="3600" dirty="0"/>
          </a:p>
          <a:p>
            <a:r>
              <a:rPr lang="nl-NL" sz="3600" dirty="0"/>
              <a:t>Ja, ek weet van ouds af aan</a:t>
            </a:r>
            <a:endParaRPr lang="en-ZA" sz="3600" dirty="0"/>
          </a:p>
          <a:p>
            <a:r>
              <a:rPr lang="nl-NL" sz="3600" dirty="0"/>
              <a:t>uit wat U voorheen getuig het</a:t>
            </a:r>
            <a:endParaRPr lang="en-ZA" sz="3600" dirty="0"/>
          </a:p>
          <a:p>
            <a:r>
              <a:rPr lang="nl-NL" sz="3600" dirty="0"/>
              <a:t>dat u waarheid ewig staan.</a:t>
            </a:r>
            <a:endParaRPr lang="en-ZA" sz="3600" dirty="0"/>
          </a:p>
          <a:p>
            <a:r>
              <a:rPr lang="af-ZA" sz="3600" dirty="0"/>
              <a:t>Kyk na my in my ellende,</a:t>
            </a:r>
            <a:endParaRPr lang="en-ZA" sz="3600" dirty="0"/>
          </a:p>
          <a:p>
            <a:r>
              <a:rPr lang="nl-NL" sz="3600" dirty="0"/>
              <a:t>ek is aan u wet verkleef;</a:t>
            </a:r>
            <a:endParaRPr lang="en-ZA" sz="3600" dirty="0"/>
          </a:p>
          <a:p>
            <a:r>
              <a:rPr lang="nl-NL" sz="3600" dirty="0"/>
              <a:t>wil my regsaak nou verdedig;</a:t>
            </a:r>
            <a:endParaRPr lang="en-ZA" sz="3600" dirty="0"/>
          </a:p>
          <a:p>
            <a:r>
              <a:rPr lang="nl-NL" sz="3600" dirty="0"/>
              <a:t>laat my, na u woord, herleef.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252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71296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</a:t>
            </a:r>
            <a:r>
              <a:rPr lang="en-ZA" sz="3600" dirty="0" smtClean="0"/>
              <a:t>103:6</a:t>
            </a:r>
          </a:p>
          <a:p>
            <a:endParaRPr lang="en-ZA" sz="3600" dirty="0"/>
          </a:p>
          <a:p>
            <a:r>
              <a:rPr lang="nl-NL" sz="3600" dirty="0"/>
              <a:t>Soos hoog bo ons verrys die hemelboë,</a:t>
            </a:r>
            <a:endParaRPr lang="en-ZA" sz="3600" dirty="0"/>
          </a:p>
          <a:p>
            <a:r>
              <a:rPr lang="af-ZA" sz="3600" dirty="0"/>
              <a:t>so sal sy guns, uit </a:t>
            </a:r>
            <a:r>
              <a:rPr lang="af-ZA" sz="3600" dirty="0" err="1"/>
              <a:t>eewge</a:t>
            </a:r>
            <a:r>
              <a:rPr lang="af-ZA" sz="3600" dirty="0"/>
              <a:t> mededoë</a:t>
            </a:r>
            <a:endParaRPr lang="en-ZA" sz="3600" dirty="0"/>
          </a:p>
          <a:p>
            <a:r>
              <a:rPr lang="nl-NL" sz="3600" dirty="0"/>
              <a:t>geweldig hoog bo al sy kinders staan.</a:t>
            </a:r>
            <a:endParaRPr lang="en-ZA" sz="3600" dirty="0"/>
          </a:p>
          <a:p>
            <a:r>
              <a:rPr lang="nl-NL" sz="3600" dirty="0"/>
              <a:t>Ver, soos die oosterkim se helder glanse</a:t>
            </a:r>
            <a:endParaRPr lang="en-ZA" sz="3600" dirty="0"/>
          </a:p>
          <a:p>
            <a:r>
              <a:rPr lang="nl-NL" sz="3600" dirty="0"/>
              <a:t>ver weg is van die skemeraand se transe,</a:t>
            </a:r>
            <a:endParaRPr lang="en-ZA" sz="3600" dirty="0"/>
          </a:p>
          <a:p>
            <a:r>
              <a:rPr lang="nl-NL" sz="3600" dirty="0"/>
              <a:t>so ver het Hy ons sondes </a:t>
            </a:r>
            <a:r>
              <a:rPr lang="nl-NL" sz="3600" dirty="0" smtClean="0"/>
              <a:t>weggedaan*.</a:t>
            </a:r>
          </a:p>
          <a:p>
            <a:endParaRPr lang="nl-NL" sz="3600" dirty="0"/>
          </a:p>
          <a:p>
            <a:endParaRPr lang="nl-NL" sz="2400" i="1" dirty="0" smtClean="0"/>
          </a:p>
          <a:p>
            <a:r>
              <a:rPr lang="nl-NL" sz="2400" i="1" dirty="0" smtClean="0"/>
              <a:t>*weggedaan: wegneem, verwyder, vergewe</a:t>
            </a:r>
            <a:endParaRPr lang="en-ZA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1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119:56</a:t>
            </a:r>
          </a:p>
          <a:p>
            <a:endParaRPr lang="en-ZA" sz="3600" dirty="0"/>
          </a:p>
          <a:p>
            <a:r>
              <a:rPr lang="nl-NL" sz="3600" dirty="0"/>
              <a:t>Ver’s u weldaad van die bose,</a:t>
            </a:r>
            <a:endParaRPr lang="en-ZA" sz="3600" dirty="0"/>
          </a:p>
          <a:p>
            <a:r>
              <a:rPr lang="nl-NL" sz="3600" dirty="0"/>
              <a:t>want hul swerf van U af weg;</a:t>
            </a:r>
            <a:endParaRPr lang="en-ZA" sz="3600" dirty="0"/>
          </a:p>
          <a:p>
            <a:r>
              <a:rPr lang="nl-NL" sz="3600" dirty="0"/>
              <a:t>maar oor my is u ontferming:</a:t>
            </a:r>
            <a:endParaRPr lang="en-ZA" sz="3600" dirty="0"/>
          </a:p>
          <a:p>
            <a:r>
              <a:rPr lang="nl-NL" sz="3600" dirty="0"/>
              <a:t>maak my lewend na u reg.</a:t>
            </a:r>
            <a:endParaRPr lang="en-ZA" sz="3600" dirty="0"/>
          </a:p>
          <a:p>
            <a:r>
              <a:rPr lang="nl-NL" sz="3600" dirty="0"/>
              <a:t>My vervolgers, vals en vinnig,</a:t>
            </a:r>
            <a:endParaRPr lang="en-ZA" sz="3600" dirty="0"/>
          </a:p>
          <a:p>
            <a:r>
              <a:rPr lang="nl-NL" sz="3600" dirty="0"/>
              <a:t>hul getal vermeerder nou;</a:t>
            </a:r>
            <a:endParaRPr lang="en-ZA" sz="3600" dirty="0"/>
          </a:p>
          <a:p>
            <a:r>
              <a:rPr lang="nl-NL" sz="3600" dirty="0"/>
              <a:t>maar dis u getuienisse</a:t>
            </a:r>
            <a:endParaRPr lang="en-ZA" sz="3600" dirty="0"/>
          </a:p>
          <a:p>
            <a:r>
              <a:rPr lang="nl-NL" sz="3600" dirty="0"/>
              <a:t>wat my voete staande hou.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19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119:57</a:t>
            </a:r>
          </a:p>
          <a:p>
            <a:endParaRPr lang="en-ZA" sz="3600" dirty="0"/>
          </a:p>
          <a:p>
            <a:r>
              <a:rPr lang="nl-NL" sz="3600" dirty="0"/>
              <a:t>Ek beskou die trouelose –</a:t>
            </a:r>
            <a:endParaRPr lang="en-ZA" sz="3600" dirty="0"/>
          </a:p>
          <a:p>
            <a:r>
              <a:rPr lang="nl-NL" sz="3600" dirty="0"/>
              <a:t>en ervaar hoe hul U smaad,</a:t>
            </a:r>
            <a:endParaRPr lang="en-ZA" sz="3600" dirty="0"/>
          </a:p>
          <a:p>
            <a:r>
              <a:rPr lang="nl-NL" sz="3600" dirty="0"/>
              <a:t>maar dit wek in my ŉ walging</a:t>
            </a:r>
            <a:endParaRPr lang="en-ZA" sz="3600" dirty="0"/>
          </a:p>
          <a:p>
            <a:r>
              <a:rPr lang="nl-NL" sz="3600" dirty="0"/>
              <a:t>dat hul, </a:t>
            </a:r>
            <a:r>
              <a:rPr lang="nl-NL" sz="3600" cap="small" dirty="0"/>
              <a:t>Heer</a:t>
            </a:r>
            <a:r>
              <a:rPr lang="nl-NL" sz="3600" dirty="0"/>
              <a:t>, u Woord verlaat.</a:t>
            </a:r>
            <a:endParaRPr lang="en-ZA" sz="3600" dirty="0"/>
          </a:p>
          <a:p>
            <a:r>
              <a:rPr lang="nl-NL" sz="3600" dirty="0"/>
              <a:t>Kyk tog hoe ek u bevele</a:t>
            </a:r>
            <a:endParaRPr lang="en-ZA" sz="3600" dirty="0"/>
          </a:p>
          <a:p>
            <a:r>
              <a:rPr lang="af-ZA" sz="3600" dirty="0"/>
              <a:t>Altyd koester in my gees;</a:t>
            </a:r>
            <a:endParaRPr lang="en-ZA" sz="3600" dirty="0"/>
          </a:p>
          <a:p>
            <a:r>
              <a:rPr lang="nl-NL" sz="3600" dirty="0"/>
              <a:t>maak my lewend na die woorde</a:t>
            </a:r>
            <a:endParaRPr lang="en-ZA" sz="3600" dirty="0"/>
          </a:p>
          <a:p>
            <a:r>
              <a:rPr lang="nl-NL" sz="3600" dirty="0"/>
              <a:t>wat vir ewig waar sal wees.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010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119:58</a:t>
            </a:r>
          </a:p>
          <a:p>
            <a:endParaRPr lang="en-ZA" sz="3600" dirty="0"/>
          </a:p>
          <a:p>
            <a:r>
              <a:rPr lang="nl-NL" sz="3600" dirty="0"/>
              <a:t>Vorste haat my sonder oorsaak,</a:t>
            </a:r>
            <a:endParaRPr lang="en-ZA" sz="3600" dirty="0"/>
          </a:p>
          <a:p>
            <a:r>
              <a:rPr lang="nl-NL" sz="3600" dirty="0"/>
              <a:t>op my pad vervolg hul my;</a:t>
            </a:r>
            <a:endParaRPr lang="en-ZA" sz="3600" dirty="0"/>
          </a:p>
          <a:p>
            <a:r>
              <a:rPr lang="nl-NL" sz="3600" dirty="0"/>
              <a:t>maar ek vrees u Woord alleenlik,</a:t>
            </a:r>
            <a:endParaRPr lang="en-ZA" sz="3600" dirty="0"/>
          </a:p>
          <a:p>
            <a:r>
              <a:rPr lang="nl-NL" sz="3600" dirty="0"/>
              <a:t>en ek is daar vrolik by.</a:t>
            </a:r>
            <a:endParaRPr lang="en-ZA" sz="3600" dirty="0"/>
          </a:p>
          <a:p>
            <a:r>
              <a:rPr lang="nl-NL" sz="3600" dirty="0"/>
              <a:t>U beloftes gee my vreugde</a:t>
            </a:r>
            <a:endParaRPr lang="en-ZA" sz="3600" dirty="0"/>
          </a:p>
          <a:p>
            <a:r>
              <a:rPr lang="nl-NL" sz="3600" dirty="0"/>
              <a:t>soos dié wat oorwinnaars smaak,</a:t>
            </a:r>
            <a:endParaRPr lang="en-ZA" sz="3600" dirty="0"/>
          </a:p>
          <a:p>
            <a:r>
              <a:rPr lang="nl-NL" sz="3600" dirty="0"/>
              <a:t>as hul tel die ryke skatte</a:t>
            </a:r>
            <a:endParaRPr lang="en-ZA" sz="3600" dirty="0"/>
          </a:p>
          <a:p>
            <a:r>
              <a:rPr lang="nl-NL" sz="3600" dirty="0"/>
              <a:t>op hul togte buitgemaak.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492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119:59</a:t>
            </a:r>
          </a:p>
          <a:p>
            <a:endParaRPr lang="en-ZA" sz="3600" dirty="0"/>
          </a:p>
          <a:p>
            <a:r>
              <a:rPr lang="nl-NL" sz="3600" dirty="0"/>
              <a:t>Leuens haat ek; maar u wette</a:t>
            </a:r>
            <a:endParaRPr lang="en-ZA" sz="3600" dirty="0"/>
          </a:p>
          <a:p>
            <a:r>
              <a:rPr lang="nl-NL" sz="3600" dirty="0"/>
              <a:t>het ek lief – ek sing altyd,</a:t>
            </a:r>
            <a:endParaRPr lang="en-ZA" sz="3600" dirty="0"/>
          </a:p>
          <a:p>
            <a:r>
              <a:rPr lang="nl-NL" sz="3600" dirty="0"/>
              <a:t>ja, die hele dag deur sing ek</a:t>
            </a:r>
            <a:endParaRPr lang="en-ZA" sz="3600" dirty="0"/>
          </a:p>
          <a:p>
            <a:r>
              <a:rPr lang="nl-NL" sz="3600" dirty="0"/>
              <a:t>lof op u geregtigheid.</a:t>
            </a:r>
            <a:endParaRPr lang="en-ZA" sz="3600" dirty="0"/>
          </a:p>
          <a:p>
            <a:r>
              <a:rPr lang="nl-NL" sz="3600" dirty="0"/>
              <a:t>Vrede is daar, enkel vrede,</a:t>
            </a:r>
            <a:endParaRPr lang="en-ZA" sz="3600" dirty="0"/>
          </a:p>
          <a:p>
            <a:r>
              <a:rPr lang="nl-NL" sz="3600" dirty="0"/>
              <a:t>en dit daal in die gemoed</a:t>
            </a:r>
            <a:endParaRPr lang="en-ZA" sz="3600" dirty="0"/>
          </a:p>
          <a:p>
            <a:r>
              <a:rPr lang="nl-NL" sz="3600" dirty="0"/>
              <a:t>van wie u bevele liefhet,</a:t>
            </a:r>
            <a:endParaRPr lang="en-ZA" sz="3600" dirty="0"/>
          </a:p>
          <a:p>
            <a:r>
              <a:rPr lang="nl-NL" sz="3600" dirty="0"/>
              <a:t>vrede sonder teëspoed.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729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119:60</a:t>
            </a:r>
          </a:p>
          <a:p>
            <a:endParaRPr lang="en-ZA" sz="3600" dirty="0"/>
          </a:p>
          <a:p>
            <a:r>
              <a:rPr lang="nl-NL" sz="3600" dirty="0"/>
              <a:t>Op u heil vertrou en hoop ek,</a:t>
            </a:r>
            <a:endParaRPr lang="en-ZA" sz="3600" dirty="0"/>
          </a:p>
          <a:p>
            <a:r>
              <a:rPr lang="nl-NL" sz="3600" dirty="0"/>
              <a:t>op u wette gee ek ag;</a:t>
            </a:r>
            <a:endParaRPr lang="en-ZA" sz="3600" dirty="0"/>
          </a:p>
          <a:p>
            <a:r>
              <a:rPr lang="nl-NL" sz="3600" dirty="0"/>
              <a:t>en ek hou wat U getuig het</a:t>
            </a:r>
            <a:endParaRPr lang="en-ZA" sz="3600" dirty="0"/>
          </a:p>
          <a:p>
            <a:r>
              <a:rPr lang="nl-NL" sz="3600" dirty="0"/>
              <a:t>liefdevol in stil ontsag.</a:t>
            </a:r>
            <a:endParaRPr lang="en-ZA" sz="3600" dirty="0"/>
          </a:p>
          <a:p>
            <a:r>
              <a:rPr lang="nl-NL" sz="3600" dirty="0"/>
              <a:t>Ek gehoorsaam u bevele</a:t>
            </a:r>
            <a:endParaRPr lang="en-ZA" sz="3600" dirty="0"/>
          </a:p>
          <a:p>
            <a:r>
              <a:rPr lang="nl-NL" sz="3600" dirty="0"/>
              <a:t>– mag ek hul maar nooit vergeet!</a:t>
            </a:r>
            <a:endParaRPr lang="en-ZA" sz="3600" dirty="0"/>
          </a:p>
          <a:p>
            <a:r>
              <a:rPr lang="nl-NL" sz="3600" cap="small" dirty="0"/>
              <a:t>Heer</a:t>
            </a:r>
            <a:r>
              <a:rPr lang="nl-NL" sz="3600" dirty="0"/>
              <a:t>, U weet dit – al my weë</a:t>
            </a:r>
            <a:endParaRPr lang="en-ZA" sz="3600" dirty="0"/>
          </a:p>
          <a:p>
            <a:r>
              <a:rPr lang="nl-NL" sz="3600" dirty="0"/>
              <a:t>is voor U wat alles weet.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300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119:61</a:t>
            </a:r>
          </a:p>
          <a:p>
            <a:endParaRPr lang="en-ZA" sz="3600" dirty="0"/>
          </a:p>
          <a:p>
            <a:r>
              <a:rPr lang="nl-NL" sz="3600" dirty="0"/>
              <a:t>Mag my klag maar tot U nader,</a:t>
            </a:r>
            <a:endParaRPr lang="en-ZA" sz="3600" dirty="0"/>
          </a:p>
          <a:p>
            <a:r>
              <a:rPr lang="nl-NL" sz="3600" dirty="0"/>
              <a:t>mag dit opklim deur die lug!</a:t>
            </a:r>
            <a:endParaRPr lang="en-ZA" sz="3600" dirty="0"/>
          </a:p>
          <a:p>
            <a:r>
              <a:rPr lang="nl-NL" sz="3600" dirty="0"/>
              <a:t>Maak my, na u woord, verstandig,</a:t>
            </a:r>
            <a:endParaRPr lang="en-ZA" sz="3600" dirty="0"/>
          </a:p>
          <a:p>
            <a:r>
              <a:rPr lang="af-ZA" sz="3600" dirty="0"/>
              <a:t>red my as ek tot U sug!</a:t>
            </a:r>
            <a:endParaRPr lang="en-ZA" sz="3600" dirty="0"/>
          </a:p>
          <a:p>
            <a:r>
              <a:rPr lang="nl-NL" sz="3600" dirty="0"/>
              <a:t>Van my lippe stroom die sange,</a:t>
            </a:r>
            <a:endParaRPr lang="en-ZA" sz="3600" dirty="0"/>
          </a:p>
          <a:p>
            <a:r>
              <a:rPr lang="nl-NL" sz="3600" dirty="0"/>
              <a:t>want U maak my waarlik wys:</a:t>
            </a:r>
            <a:endParaRPr lang="en-ZA" sz="3600" dirty="0"/>
          </a:p>
          <a:p>
            <a:r>
              <a:rPr lang="nl-NL" sz="3600" dirty="0"/>
              <a:t>al u wette is regverdig,</a:t>
            </a:r>
            <a:endParaRPr lang="en-ZA" sz="3600" dirty="0"/>
          </a:p>
          <a:p>
            <a:r>
              <a:rPr lang="af-ZA" sz="3600" dirty="0"/>
              <a:t>daarom sal my tong dit prys.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930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119:62</a:t>
            </a:r>
          </a:p>
          <a:p>
            <a:endParaRPr lang="en-ZA" sz="3600" dirty="0"/>
          </a:p>
          <a:p>
            <a:r>
              <a:rPr lang="af-ZA" sz="3600" dirty="0"/>
              <a:t>Help my, </a:t>
            </a:r>
            <a:r>
              <a:rPr lang="af-ZA" sz="3600" cap="small" dirty="0"/>
              <a:t>Heer</a:t>
            </a:r>
            <a:r>
              <a:rPr lang="af-ZA" sz="3600" dirty="0"/>
              <a:t>! </a:t>
            </a:r>
            <a:r>
              <a:rPr lang="nl-NL" sz="3600" dirty="0"/>
              <a:t>Ag, hoe verlang ek</a:t>
            </a:r>
            <a:endParaRPr lang="en-ZA" sz="3600" dirty="0"/>
          </a:p>
          <a:p>
            <a:r>
              <a:rPr lang="nl-NL" sz="3600" dirty="0"/>
              <a:t>en hoe sug ek diep en swaar</a:t>
            </a:r>
            <a:endParaRPr lang="en-ZA" sz="3600" dirty="0"/>
          </a:p>
          <a:p>
            <a:r>
              <a:rPr lang="nl-NL" sz="3600" dirty="0"/>
              <a:t>na die heil wat U beloof het,</a:t>
            </a:r>
            <a:endParaRPr lang="en-ZA" sz="3600" dirty="0"/>
          </a:p>
          <a:p>
            <a:r>
              <a:rPr lang="nl-NL" sz="3600" dirty="0"/>
              <a:t>na u kennis wonderklaar!</a:t>
            </a:r>
            <a:endParaRPr lang="en-ZA" sz="3600" dirty="0"/>
          </a:p>
          <a:p>
            <a:r>
              <a:rPr lang="nl-NL" sz="3600" dirty="0"/>
              <a:t>Laat my leef; o </a:t>
            </a:r>
            <a:r>
              <a:rPr lang="nl-NL" sz="3600" cap="small" dirty="0"/>
              <a:t>Heer</a:t>
            </a:r>
            <a:r>
              <a:rPr lang="nl-NL" sz="3600" dirty="0"/>
              <a:t>, dan loof ek!</a:t>
            </a:r>
            <a:endParaRPr lang="en-ZA" sz="3600" dirty="0"/>
          </a:p>
          <a:p>
            <a:r>
              <a:rPr lang="nl-NL" sz="3600" dirty="0"/>
              <a:t>Laat niks my van heil beroof!</a:t>
            </a:r>
            <a:endParaRPr lang="en-ZA" sz="3600" dirty="0"/>
          </a:p>
          <a:p>
            <a:r>
              <a:rPr lang="nl-NL" sz="3600" dirty="0"/>
              <a:t>Laat u oordeel my tot hulp wees!</a:t>
            </a:r>
            <a:endParaRPr lang="en-ZA" sz="3600" dirty="0"/>
          </a:p>
          <a:p>
            <a:r>
              <a:rPr lang="nl-NL" sz="3600" dirty="0"/>
              <a:t>Laat my lewe om te loof!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771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119:63</a:t>
            </a:r>
          </a:p>
          <a:p>
            <a:endParaRPr lang="en-ZA" sz="3600" dirty="0"/>
          </a:p>
          <a:p>
            <a:r>
              <a:rPr lang="nl-NL" sz="3600" cap="small" dirty="0"/>
              <a:t>Heer</a:t>
            </a:r>
            <a:r>
              <a:rPr lang="nl-NL" sz="3600" dirty="0"/>
              <a:t>, ek is ŉ skaap verlore,</a:t>
            </a:r>
            <a:endParaRPr lang="en-ZA" sz="3600" dirty="0"/>
          </a:p>
          <a:p>
            <a:r>
              <a:rPr lang="nl-NL" sz="3600" dirty="0"/>
              <a:t>in die wildernis verdwaal.</a:t>
            </a:r>
            <a:endParaRPr lang="en-ZA" sz="3600" dirty="0"/>
          </a:p>
          <a:p>
            <a:r>
              <a:rPr lang="nl-NL" sz="3600" dirty="0"/>
              <a:t>U, my </a:t>
            </a:r>
            <a:r>
              <a:rPr lang="nl-NL" sz="3600" cap="small" dirty="0"/>
              <a:t>Heer</a:t>
            </a:r>
            <a:r>
              <a:rPr lang="nl-NL" sz="3600" dirty="0"/>
              <a:t> en Herder, bid ek</a:t>
            </a:r>
            <a:endParaRPr lang="en-ZA" sz="3600" dirty="0"/>
          </a:p>
          <a:p>
            <a:r>
              <a:rPr lang="nl-NL" sz="3600" dirty="0"/>
              <a:t>dat U my tog wil kom haal.</a:t>
            </a:r>
            <a:endParaRPr lang="en-ZA" sz="3600" dirty="0"/>
          </a:p>
          <a:p>
            <a:r>
              <a:rPr lang="nl-NL" sz="3600" dirty="0"/>
              <a:t>Soek my, bring my weer, u dienaar</a:t>
            </a:r>
            <a:endParaRPr lang="en-ZA" sz="3600" dirty="0"/>
          </a:p>
          <a:p>
            <a:r>
              <a:rPr lang="nl-NL" sz="3600" dirty="0"/>
              <a:t>wat in al sy harteleed,</a:t>
            </a:r>
            <a:endParaRPr lang="en-ZA" sz="3600" dirty="0"/>
          </a:p>
          <a:p>
            <a:r>
              <a:rPr lang="nl-NL" sz="3600" dirty="0"/>
              <a:t>en in al sy teënhede, </a:t>
            </a:r>
            <a:endParaRPr lang="en-ZA" sz="3600" dirty="0"/>
          </a:p>
          <a:p>
            <a:r>
              <a:rPr lang="nl-NL" sz="3600" dirty="0"/>
              <a:t>u gebooie nie vergeet.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322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120:1</a:t>
            </a:r>
          </a:p>
          <a:p>
            <a:endParaRPr lang="en-ZA" sz="3600" dirty="0"/>
          </a:p>
          <a:p>
            <a:r>
              <a:rPr lang="af-ZA" sz="3600" dirty="0"/>
              <a:t>As die hoë nood by tye</a:t>
            </a:r>
            <a:endParaRPr lang="en-ZA" sz="3600" dirty="0"/>
          </a:p>
          <a:p>
            <a:r>
              <a:rPr lang="nl-NL" sz="3600" dirty="0"/>
              <a:t>en die storm van alle sye</a:t>
            </a:r>
            <a:endParaRPr lang="en-ZA" sz="3600" dirty="0"/>
          </a:p>
          <a:p>
            <a:r>
              <a:rPr lang="nl-NL" sz="3600" dirty="0"/>
              <a:t>dreigend teen my op kom staan,</a:t>
            </a:r>
            <a:endParaRPr lang="en-ZA" sz="3600" dirty="0"/>
          </a:p>
          <a:p>
            <a:r>
              <a:rPr lang="nl-NL" sz="3600" dirty="0"/>
              <a:t>dan verhef ek my gedagte,</a:t>
            </a:r>
            <a:endParaRPr lang="en-ZA" sz="3600" dirty="0"/>
          </a:p>
          <a:p>
            <a:r>
              <a:rPr lang="af-ZA" sz="3600" dirty="0"/>
              <a:t>bid tot God my bitter klagte,</a:t>
            </a:r>
            <a:endParaRPr lang="en-ZA" sz="3600" dirty="0"/>
          </a:p>
          <a:p>
            <a:r>
              <a:rPr lang="nl-NL" sz="3600" dirty="0"/>
              <a:t>want Hy neem dit gunstig aan.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771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120:2</a:t>
            </a:r>
          </a:p>
          <a:p>
            <a:endParaRPr lang="en-ZA" sz="3600" dirty="0"/>
          </a:p>
          <a:p>
            <a:r>
              <a:rPr lang="nl-NL" sz="3600" dirty="0"/>
              <a:t>Red my, </a:t>
            </a:r>
            <a:r>
              <a:rPr lang="nl-NL" sz="3600" cap="small" dirty="0"/>
              <a:t>Heer</a:t>
            </a:r>
            <a:r>
              <a:rPr lang="nl-NL" sz="3600" dirty="0"/>
              <a:t>, in hierdie stonde</a:t>
            </a:r>
            <a:endParaRPr lang="en-ZA" sz="3600" dirty="0"/>
          </a:p>
          <a:p>
            <a:r>
              <a:rPr lang="nl-NL" sz="3600" dirty="0"/>
              <a:t>van die tong en leuenmonde</a:t>
            </a:r>
            <a:endParaRPr lang="en-ZA" sz="3600" dirty="0"/>
          </a:p>
          <a:p>
            <a:r>
              <a:rPr lang="nl-NL" sz="3600" dirty="0"/>
              <a:t>wat my smaad in my verdriet.</a:t>
            </a:r>
            <a:endParaRPr lang="en-ZA" sz="3600" dirty="0"/>
          </a:p>
          <a:p>
            <a:r>
              <a:rPr lang="nl-NL" sz="3600" dirty="0"/>
              <a:t>Watter straf ag God jou waardig,</a:t>
            </a:r>
            <a:endParaRPr lang="en-ZA" sz="3600" dirty="0"/>
          </a:p>
          <a:p>
            <a:r>
              <a:rPr lang="nl-NL" sz="3600" dirty="0"/>
              <a:t>lastertong wat my so vaardig</a:t>
            </a:r>
            <a:endParaRPr lang="en-ZA" sz="3600" dirty="0"/>
          </a:p>
          <a:p>
            <a:r>
              <a:rPr lang="nl-NL" sz="3600" dirty="0"/>
              <a:t>met jou lastertaal beskiet?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442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96" y="548680"/>
            <a:ext cx="910850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103:7</a:t>
            </a:r>
          </a:p>
          <a:p>
            <a:endParaRPr lang="en-ZA" sz="3600" dirty="0"/>
          </a:p>
          <a:p>
            <a:r>
              <a:rPr lang="nl-NL" sz="3600" dirty="0"/>
              <a:t>Geen vader wat, deur smartgevoel </a:t>
            </a:r>
            <a:r>
              <a:rPr lang="nl-NL" sz="3600" dirty="0" smtClean="0"/>
              <a:t>bewoë*,</a:t>
            </a:r>
            <a:endParaRPr lang="en-ZA" sz="3600" dirty="0"/>
          </a:p>
          <a:p>
            <a:r>
              <a:rPr lang="nl-NL" sz="3600" dirty="0"/>
              <a:t>sy kind aanskou met teerder mededoë</a:t>
            </a:r>
            <a:endParaRPr lang="en-ZA" sz="3600" dirty="0"/>
          </a:p>
          <a:p>
            <a:r>
              <a:rPr lang="nl-NL" sz="3600" dirty="0"/>
              <a:t>as Israels </a:t>
            </a:r>
            <a:r>
              <a:rPr lang="nl-NL" sz="3600" cap="small" dirty="0"/>
              <a:t>Heer</a:t>
            </a:r>
            <a:r>
              <a:rPr lang="nl-NL" sz="3600" dirty="0"/>
              <a:t> dié wat Hom eer en vrees.</a:t>
            </a:r>
            <a:endParaRPr lang="en-ZA" sz="3600" dirty="0"/>
          </a:p>
          <a:p>
            <a:r>
              <a:rPr lang="nl-NL" sz="3600" dirty="0"/>
              <a:t>Hy weet wat van sy maaksel is te wagte,</a:t>
            </a:r>
            <a:endParaRPr lang="en-ZA" sz="3600" dirty="0"/>
          </a:p>
          <a:p>
            <a:r>
              <a:rPr lang="nl-NL" sz="3600" dirty="0"/>
              <a:t>hoe swak van moed, hoe klein ons is van kragte,</a:t>
            </a:r>
            <a:endParaRPr lang="en-ZA" sz="3600" dirty="0"/>
          </a:p>
          <a:p>
            <a:r>
              <a:rPr lang="nl-NL" sz="3600" dirty="0"/>
              <a:t>ook was ons stof van jongs af aan gewees</a:t>
            </a:r>
            <a:r>
              <a:rPr lang="nl-NL" sz="3600" dirty="0" smtClean="0"/>
              <a:t>.</a:t>
            </a:r>
          </a:p>
          <a:p>
            <a:endParaRPr lang="nl-NL" sz="3600" dirty="0"/>
          </a:p>
          <a:p>
            <a:endParaRPr lang="nl-NL" sz="2400" i="1" dirty="0" smtClean="0"/>
          </a:p>
          <a:p>
            <a:r>
              <a:rPr lang="nl-NL" sz="2400" i="1" dirty="0" smtClean="0"/>
              <a:t>*bewoë: ontroer, aangedaan,aangedryf</a:t>
            </a:r>
            <a:endParaRPr lang="en-ZA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069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120:3</a:t>
            </a:r>
          </a:p>
          <a:p>
            <a:endParaRPr lang="en-ZA" sz="3600" dirty="0"/>
          </a:p>
          <a:p>
            <a:r>
              <a:rPr lang="nl-NL" sz="3600" dirty="0"/>
              <a:t>Pyle op die oorlogsvelde</a:t>
            </a:r>
            <a:endParaRPr lang="en-ZA" sz="3600" dirty="0"/>
          </a:p>
          <a:p>
            <a:r>
              <a:rPr lang="nl-NL" sz="3600" dirty="0"/>
              <a:t>uit die boë van die helde </a:t>
            </a:r>
            <a:endParaRPr lang="en-ZA" sz="3600" dirty="0"/>
          </a:p>
          <a:p>
            <a:r>
              <a:rPr lang="nl-NL" sz="3600" dirty="0"/>
              <a:t>met ŉ dodelike </a:t>
            </a:r>
            <a:r>
              <a:rPr lang="nl-NL" sz="3600" dirty="0" smtClean="0"/>
              <a:t>sprong,</a:t>
            </a:r>
            <a:endParaRPr lang="en-ZA" sz="3600" dirty="0"/>
          </a:p>
          <a:p>
            <a:r>
              <a:rPr lang="nl-NL" sz="3600" dirty="0" smtClean="0"/>
              <a:t>met </a:t>
            </a:r>
            <a:r>
              <a:rPr lang="nl-NL" sz="3600" dirty="0"/>
              <a:t>die pyne van brandwonde </a:t>
            </a:r>
            <a:endParaRPr lang="en-ZA" sz="3600" dirty="0"/>
          </a:p>
          <a:p>
            <a:r>
              <a:rPr lang="nl-NL" sz="3600" dirty="0"/>
              <a:t>– God se oordeel oor jou sonde –</a:t>
            </a:r>
            <a:endParaRPr lang="en-ZA" sz="3600" dirty="0"/>
          </a:p>
          <a:p>
            <a:r>
              <a:rPr lang="af-ZA" sz="3600" dirty="0"/>
              <a:t>dis jou loon, </a:t>
            </a:r>
            <a:r>
              <a:rPr lang="af-ZA" sz="3600" dirty="0" err="1"/>
              <a:t>o</a:t>
            </a:r>
            <a:r>
              <a:rPr lang="af-ZA" sz="3600" dirty="0"/>
              <a:t> valse tong!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287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120:4</a:t>
            </a:r>
          </a:p>
          <a:p>
            <a:endParaRPr lang="en-ZA" sz="3600" dirty="0"/>
          </a:p>
          <a:p>
            <a:r>
              <a:rPr lang="nl-NL" sz="3600" dirty="0"/>
              <a:t>Wee my, dat ek rond moet swerwe	</a:t>
            </a:r>
            <a:endParaRPr lang="en-ZA" sz="3600" dirty="0"/>
          </a:p>
          <a:p>
            <a:r>
              <a:rPr lang="nl-NL" sz="3600" dirty="0"/>
              <a:t>waar my sielsrus weg moet sterwe</a:t>
            </a:r>
            <a:endParaRPr lang="en-ZA" sz="3600" dirty="0"/>
          </a:p>
          <a:p>
            <a:r>
              <a:rPr lang="nl-NL" sz="3600" dirty="0"/>
              <a:t>by dié wat die vrede haat;</a:t>
            </a:r>
            <a:endParaRPr lang="en-ZA" sz="3600" dirty="0"/>
          </a:p>
          <a:p>
            <a:r>
              <a:rPr lang="af-ZA" sz="3600" dirty="0"/>
              <a:t>by ŉ volk wat, as my rede</a:t>
            </a:r>
            <a:endParaRPr lang="en-ZA" sz="3600" dirty="0"/>
          </a:p>
          <a:p>
            <a:r>
              <a:rPr lang="nl-NL" sz="3600" dirty="0"/>
              <a:t>spreek van vriendskap en van vrede,</a:t>
            </a:r>
            <a:endParaRPr lang="en-ZA" sz="3600" dirty="0"/>
          </a:p>
          <a:p>
            <a:r>
              <a:rPr lang="nl-NL" sz="3600" dirty="0"/>
              <a:t>des te meer van oorlog praat.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515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121:1</a:t>
            </a:r>
          </a:p>
          <a:p>
            <a:endParaRPr lang="en-ZA" sz="3600" dirty="0"/>
          </a:p>
          <a:p>
            <a:r>
              <a:rPr lang="nl-NL" sz="3600" dirty="0"/>
              <a:t>Ek slaan my oë bergwaarts heen</a:t>
            </a:r>
            <a:endParaRPr lang="en-ZA" sz="3600" dirty="0"/>
          </a:p>
          <a:p>
            <a:r>
              <a:rPr lang="nl-NL" sz="3600" dirty="0"/>
              <a:t>en staar die ure óm,</a:t>
            </a:r>
            <a:endParaRPr lang="en-ZA" sz="3600" dirty="0"/>
          </a:p>
          <a:p>
            <a:r>
              <a:rPr lang="nl-NL" sz="3600" dirty="0"/>
              <a:t>tot my verlossing kom.</a:t>
            </a:r>
            <a:endParaRPr lang="en-ZA" sz="3600" dirty="0"/>
          </a:p>
          <a:p>
            <a:r>
              <a:rPr lang="nl-NL" sz="3600" dirty="0"/>
              <a:t>My hulp is van die </a:t>
            </a:r>
            <a:r>
              <a:rPr lang="nl-NL" sz="3600" cap="small" dirty="0"/>
              <a:t>Heer</a:t>
            </a:r>
            <a:r>
              <a:rPr lang="nl-NL" sz="3600" dirty="0"/>
              <a:t> alleen.</a:t>
            </a:r>
            <a:endParaRPr lang="en-ZA" sz="3600" dirty="0"/>
          </a:p>
          <a:p>
            <a:r>
              <a:rPr lang="af-ZA" sz="3600" dirty="0"/>
              <a:t>Hy, oor my lot bewoë,</a:t>
            </a:r>
            <a:endParaRPr lang="en-ZA" sz="3600" dirty="0"/>
          </a:p>
          <a:p>
            <a:r>
              <a:rPr lang="nl-NL" sz="3600" dirty="0"/>
              <a:t>is eind'loos in vermoë.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990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121:2</a:t>
            </a:r>
          </a:p>
          <a:p>
            <a:endParaRPr lang="en-ZA" sz="3600" dirty="0"/>
          </a:p>
          <a:p>
            <a:r>
              <a:rPr lang="nl-NL" sz="3600" dirty="0"/>
              <a:t>Bedreig gevaar jou reispad ooit –</a:t>
            </a:r>
            <a:endParaRPr lang="en-ZA" sz="3600" dirty="0"/>
          </a:p>
          <a:p>
            <a:r>
              <a:rPr lang="nl-NL" sz="3600" dirty="0"/>
              <a:t>Hy is dit wat jou voet</a:t>
            </a:r>
            <a:endParaRPr lang="en-ZA" sz="3600" dirty="0"/>
          </a:p>
          <a:p>
            <a:r>
              <a:rPr lang="nl-NL" sz="3600" dirty="0" smtClean="0"/>
              <a:t>teen </a:t>
            </a:r>
            <a:r>
              <a:rPr lang="nl-NL" sz="3600" dirty="0"/>
              <a:t>wankeling behoed.</a:t>
            </a:r>
            <a:endParaRPr lang="en-ZA" sz="3600" dirty="0"/>
          </a:p>
          <a:p>
            <a:r>
              <a:rPr lang="nl-NL" sz="3600" dirty="0"/>
              <a:t>Hy, Israels wagter, sluimer nooit.</a:t>
            </a:r>
            <a:endParaRPr lang="en-ZA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is jou ontfermer,</a:t>
            </a:r>
            <a:endParaRPr lang="en-ZA" sz="3600" dirty="0"/>
          </a:p>
          <a:p>
            <a:r>
              <a:rPr lang="nl-NL" sz="3600" dirty="0"/>
              <a:t>jou skadu en beskermer.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321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121:3</a:t>
            </a:r>
          </a:p>
          <a:p>
            <a:endParaRPr lang="en-ZA" sz="3600" dirty="0"/>
          </a:p>
          <a:p>
            <a:r>
              <a:rPr lang="nl-NL" sz="3600" dirty="0"/>
              <a:t>Die son wat bo jou trekpad staan,</a:t>
            </a:r>
            <a:endParaRPr lang="en-ZA" sz="3600" dirty="0"/>
          </a:p>
          <a:p>
            <a:r>
              <a:rPr lang="nl-NL" sz="3600" dirty="0"/>
              <a:t>sal jou nie steek bedags, </a:t>
            </a:r>
            <a:endParaRPr lang="en-ZA" sz="3600" dirty="0"/>
          </a:p>
          <a:p>
            <a:r>
              <a:rPr lang="nl-NL" sz="3600" dirty="0"/>
              <a:t>en ook die maan nie snags. </a:t>
            </a:r>
            <a:endParaRPr lang="en-ZA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sal oral met jou gaan.</a:t>
            </a:r>
            <a:endParaRPr lang="en-ZA" sz="3600" dirty="0"/>
          </a:p>
          <a:p>
            <a:r>
              <a:rPr lang="nl-NL" sz="3600" dirty="0"/>
              <a:t>Hy, Israels ontfermer,</a:t>
            </a:r>
            <a:endParaRPr lang="en-ZA" sz="3600" dirty="0"/>
          </a:p>
          <a:p>
            <a:r>
              <a:rPr lang="nl-NL" sz="3600" dirty="0"/>
              <a:t>is altyd jou beskermer.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478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121:4</a:t>
            </a:r>
          </a:p>
          <a:p>
            <a:endParaRPr lang="en-ZA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se oog sal oor jou gaan;</a:t>
            </a:r>
            <a:endParaRPr lang="en-ZA" sz="3600" dirty="0"/>
          </a:p>
          <a:p>
            <a:r>
              <a:rPr lang="nl-NL" sz="3600" dirty="0"/>
              <a:t>in onheil en gevaar</a:t>
            </a:r>
            <a:endParaRPr lang="en-ZA" sz="3600" dirty="0"/>
          </a:p>
          <a:p>
            <a:r>
              <a:rPr lang="nl-NL" sz="3600" dirty="0"/>
              <a:t>sal Hy jou siel bewaar.</a:t>
            </a:r>
            <a:endParaRPr lang="en-ZA" sz="3600" dirty="0"/>
          </a:p>
          <a:p>
            <a:r>
              <a:rPr lang="nl-NL" sz="3600" dirty="0"/>
              <a:t>Wanneer jy uit of in mag gaan –</a:t>
            </a:r>
            <a:endParaRPr lang="en-ZA" sz="3600" dirty="0"/>
          </a:p>
          <a:p>
            <a:r>
              <a:rPr lang="nl-NL" sz="3600" dirty="0"/>
              <a:t>Hy, Israels ontfermer,</a:t>
            </a:r>
            <a:endParaRPr lang="en-ZA" sz="3600" dirty="0"/>
          </a:p>
          <a:p>
            <a:r>
              <a:rPr lang="nl-NL" sz="3600" dirty="0"/>
              <a:t>is ewig jou beskermer.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020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44624"/>
            <a:ext cx="88924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122:1</a:t>
            </a:r>
          </a:p>
          <a:p>
            <a:endParaRPr lang="en-ZA" sz="3600" dirty="0"/>
          </a:p>
          <a:p>
            <a:r>
              <a:rPr lang="nl-NL" sz="3600" dirty="0"/>
              <a:t>Ek was verheug toe die geluid</a:t>
            </a:r>
            <a:endParaRPr lang="en-ZA" sz="3600" dirty="0"/>
          </a:p>
          <a:p>
            <a:r>
              <a:rPr lang="nl-NL" sz="3600" dirty="0"/>
              <a:t>weerklink het bo die ruimtes uit:</a:t>
            </a:r>
            <a:endParaRPr lang="en-ZA" sz="3600" dirty="0"/>
          </a:p>
          <a:p>
            <a:r>
              <a:rPr lang="nl-NL" sz="3600" dirty="0"/>
              <a:t>Kom, laat ons optrek hiervandaan,</a:t>
            </a:r>
            <a:endParaRPr lang="en-ZA" sz="3600" dirty="0"/>
          </a:p>
          <a:p>
            <a:r>
              <a:rPr lang="nl-NL" sz="3600" dirty="0"/>
              <a:t>om na die </a:t>
            </a:r>
            <a:r>
              <a:rPr lang="nl-NL" sz="3600" cap="small" dirty="0"/>
              <a:t>Heer</a:t>
            </a:r>
            <a:r>
              <a:rPr lang="nl-NL" sz="3600" dirty="0"/>
              <a:t> se huis te gaan!</a:t>
            </a:r>
            <a:endParaRPr lang="en-ZA" sz="3600" dirty="0"/>
          </a:p>
          <a:p>
            <a:r>
              <a:rPr lang="nl-NL" sz="3600" dirty="0"/>
              <a:t>O heil’ge stad, gelukkige^oord,</a:t>
            </a:r>
            <a:endParaRPr lang="en-ZA" sz="3600" dirty="0"/>
          </a:p>
          <a:p>
            <a:r>
              <a:rPr lang="nl-NL" sz="3600" dirty="0"/>
              <a:t>ons voete staan nou in jou poort!</a:t>
            </a:r>
            <a:endParaRPr lang="en-ZA" sz="3600" dirty="0"/>
          </a:p>
          <a:p>
            <a:r>
              <a:rPr lang="nl-NL" sz="3600" dirty="0"/>
              <a:t>Jerusalem, waar al die stamme</a:t>
            </a:r>
            <a:endParaRPr lang="en-ZA" sz="3600" dirty="0"/>
          </a:p>
          <a:p>
            <a:r>
              <a:rPr lang="nl-NL" sz="3600" dirty="0"/>
              <a:t>op Gods bevel hul feesdag hou,</a:t>
            </a:r>
            <a:endParaRPr lang="en-ZA" sz="3600" dirty="0"/>
          </a:p>
          <a:p>
            <a:r>
              <a:rPr lang="nl-NL" sz="3600" dirty="0"/>
              <a:t>Jerusalem is goed gebou</a:t>
            </a:r>
            <a:endParaRPr lang="en-ZA" sz="3600" dirty="0"/>
          </a:p>
          <a:p>
            <a:r>
              <a:rPr lang="nl-NL" sz="3600" dirty="0"/>
              <a:t>en glinster in die son se vlamme.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821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4624"/>
            <a:ext cx="88924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122:2</a:t>
            </a:r>
          </a:p>
          <a:p>
            <a:endParaRPr lang="en-ZA" sz="3600" dirty="0"/>
          </a:p>
          <a:p>
            <a:r>
              <a:rPr lang="nl-NL" sz="3600" dirty="0"/>
              <a:t>Daar staan die Dawidstroon gestig –</a:t>
            </a:r>
            <a:endParaRPr lang="en-ZA" sz="3600" dirty="0"/>
          </a:p>
          <a:p>
            <a:r>
              <a:rPr lang="nl-NL" sz="3600" dirty="0"/>
              <a:t>ŉ regterstoel vir die gerig.</a:t>
            </a:r>
            <a:endParaRPr lang="en-ZA" sz="3600" dirty="0"/>
          </a:p>
          <a:p>
            <a:r>
              <a:rPr lang="nl-NL" sz="3600" dirty="0"/>
              <a:t>Gelukkig hy wat jou bemin,</a:t>
            </a:r>
            <a:endParaRPr lang="en-ZA" sz="3600" dirty="0"/>
          </a:p>
          <a:p>
            <a:r>
              <a:rPr lang="nl-NL" sz="3600" dirty="0"/>
              <a:t>wat juigend gaan jou poorte in</a:t>
            </a:r>
            <a:endParaRPr lang="en-ZA" sz="3600" dirty="0"/>
          </a:p>
          <a:p>
            <a:r>
              <a:rPr lang="nl-NL" sz="3600" dirty="0"/>
              <a:t>en bid dat vrede lank mag duur</a:t>
            </a:r>
            <a:endParaRPr lang="en-ZA" sz="3600" dirty="0"/>
          </a:p>
          <a:p>
            <a:r>
              <a:rPr lang="nl-NL" sz="3600" dirty="0"/>
              <a:t>in jou paleis en vestingmuur.</a:t>
            </a:r>
            <a:endParaRPr lang="en-ZA" sz="3600" dirty="0"/>
          </a:p>
          <a:p>
            <a:r>
              <a:rPr lang="nl-NL" sz="3600" dirty="0"/>
              <a:t>Om vriende^en broers soek ek jou vrede;</a:t>
            </a:r>
            <a:endParaRPr lang="en-ZA" sz="3600" dirty="0"/>
          </a:p>
          <a:p>
            <a:r>
              <a:rPr lang="nl-NL" sz="3600" dirty="0"/>
              <a:t>en om Gods huis, my hoogste skat,</a:t>
            </a:r>
            <a:endParaRPr lang="en-ZA" sz="3600" dirty="0"/>
          </a:p>
          <a:p>
            <a:r>
              <a:rPr lang="nl-NL" sz="3600" dirty="0"/>
              <a:t>soek ek die goeie vir jou, stad –</a:t>
            </a:r>
            <a:endParaRPr lang="en-ZA" sz="3600" dirty="0"/>
          </a:p>
          <a:p>
            <a:r>
              <a:rPr lang="nl-NL" sz="3600" dirty="0"/>
              <a:t>die mooiste stad van alle stede.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414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11043"/>
            <a:ext cx="88924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123:1</a:t>
            </a:r>
          </a:p>
          <a:p>
            <a:endParaRPr lang="en-ZA" sz="3600" dirty="0"/>
          </a:p>
          <a:p>
            <a:r>
              <a:rPr lang="nl-NL" sz="3600" dirty="0"/>
              <a:t>Ek slaan tot U wat in die hemel sit,</a:t>
            </a:r>
            <a:endParaRPr lang="en-ZA" sz="3600" dirty="0"/>
          </a:p>
          <a:p>
            <a:r>
              <a:rPr lang="nl-NL" sz="3600" dirty="0"/>
              <a:t>my oë op en bid.</a:t>
            </a:r>
            <a:endParaRPr lang="en-ZA" sz="3600" dirty="0"/>
          </a:p>
          <a:p>
            <a:r>
              <a:rPr lang="nl-NL" sz="3600" dirty="0"/>
              <a:t>Net soos die kneg sy oog nie weg wil keer nie,</a:t>
            </a:r>
            <a:endParaRPr lang="en-ZA" sz="3600" dirty="0"/>
          </a:p>
          <a:p>
            <a:r>
              <a:rPr lang="nl-NL" sz="3600" dirty="0"/>
              <a:t>of aftrek van sy heer nie;</a:t>
            </a:r>
            <a:endParaRPr lang="en-ZA" sz="3600" dirty="0"/>
          </a:p>
          <a:p>
            <a:r>
              <a:rPr lang="nl-NL" sz="3600" dirty="0"/>
              <a:t>en soos die diensmaagd smekend van haar vrou nie</a:t>
            </a:r>
            <a:endParaRPr lang="en-ZA" sz="3600" dirty="0"/>
          </a:p>
          <a:p>
            <a:r>
              <a:rPr lang="nl-NL" sz="3600" dirty="0"/>
              <a:t>die oë af kan hou nie –</a:t>
            </a:r>
            <a:endParaRPr lang="en-ZA" sz="3600" dirty="0"/>
          </a:p>
          <a:p>
            <a:r>
              <a:rPr lang="nl-NL" sz="3600" dirty="0"/>
              <a:t>so staar ons op die </a:t>
            </a:r>
            <a:r>
              <a:rPr lang="nl-NL" sz="3600" cap="small" dirty="0"/>
              <a:t>Heer</a:t>
            </a:r>
            <a:r>
              <a:rPr lang="nl-NL" sz="3600" dirty="0"/>
              <a:t> tot daar van Hom</a:t>
            </a:r>
            <a:endParaRPr lang="en-ZA" sz="3600" dirty="0"/>
          </a:p>
          <a:p>
            <a:r>
              <a:rPr lang="nl-NL" sz="3600" dirty="0"/>
              <a:t>oplaas erbarming kom.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600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476672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123:2</a:t>
            </a:r>
          </a:p>
          <a:p>
            <a:endParaRPr lang="en-ZA" sz="3600" dirty="0"/>
          </a:p>
          <a:p>
            <a:r>
              <a:rPr lang="nl-NL" sz="3600" dirty="0"/>
              <a:t>Wees ons in lydenstyd genadig, </a:t>
            </a:r>
            <a:r>
              <a:rPr lang="nl-NL" sz="3600" cap="small" dirty="0"/>
              <a:t>Heer</a:t>
            </a:r>
            <a:r>
              <a:rPr lang="nl-NL" sz="3600" dirty="0"/>
              <a:t>,</a:t>
            </a:r>
            <a:endParaRPr lang="en-ZA" sz="3600" dirty="0"/>
          </a:p>
          <a:p>
            <a:r>
              <a:rPr lang="nl-NL" sz="3600" dirty="0"/>
              <a:t>en red u erfdeel weer!</a:t>
            </a:r>
            <a:endParaRPr lang="en-ZA" sz="3600" dirty="0"/>
          </a:p>
          <a:p>
            <a:r>
              <a:rPr lang="nl-NL" sz="3600" dirty="0"/>
              <a:t>Ons word, terwyl ons leef in heilsverwagting,</a:t>
            </a:r>
            <a:endParaRPr lang="en-ZA" sz="3600" dirty="0"/>
          </a:p>
          <a:p>
            <a:r>
              <a:rPr lang="nl-NL" sz="3600" dirty="0"/>
              <a:t>versadig met veragting.</a:t>
            </a:r>
            <a:endParaRPr lang="en-ZA" sz="3600" dirty="0"/>
          </a:p>
          <a:p>
            <a:r>
              <a:rPr lang="nl-NL" sz="3600" dirty="0"/>
              <a:t>Ons is so moeg, van spot en skimp versadig</a:t>
            </a:r>
            <a:endParaRPr lang="en-ZA" sz="3600" dirty="0"/>
          </a:p>
          <a:p>
            <a:r>
              <a:rPr lang="nl-NL" sz="3600" dirty="0"/>
              <a:t>en trotsaards wat oordadig</a:t>
            </a:r>
            <a:endParaRPr lang="en-ZA" sz="3600" dirty="0"/>
          </a:p>
          <a:p>
            <a:r>
              <a:rPr lang="nl-NL" sz="3600" dirty="0"/>
              <a:t>ons folter en verag. Ons slaan die oog</a:t>
            </a:r>
            <a:endParaRPr lang="en-ZA" sz="3600" dirty="0"/>
          </a:p>
          <a:p>
            <a:r>
              <a:rPr lang="nl-NL" sz="3600" dirty="0"/>
              <a:t>na U, o God, omhoog.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056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103:8</a:t>
            </a:r>
          </a:p>
          <a:p>
            <a:endParaRPr lang="en-ZA" sz="3600" dirty="0"/>
          </a:p>
          <a:p>
            <a:r>
              <a:rPr lang="nl-NL" sz="3600" dirty="0"/>
              <a:t>Die mens – soos gras is al sy lewensdae,</a:t>
            </a:r>
            <a:endParaRPr lang="en-ZA" sz="3600" dirty="0"/>
          </a:p>
          <a:p>
            <a:r>
              <a:rPr lang="nl-NL" sz="3600" dirty="0"/>
              <a:t>ŉ blom wat ons aanskou met welbehae,</a:t>
            </a:r>
            <a:endParaRPr lang="en-ZA" sz="3600" dirty="0"/>
          </a:p>
          <a:p>
            <a:r>
              <a:rPr lang="nl-NL" sz="3600" dirty="0"/>
              <a:t>maar wat kortstondig is en baie teer.</a:t>
            </a:r>
            <a:endParaRPr lang="en-ZA" sz="3600" dirty="0"/>
          </a:p>
          <a:p>
            <a:r>
              <a:rPr lang="nl-NL" sz="3600" dirty="0"/>
              <a:t>Sodra die rukwind oor die veld gekom het,</a:t>
            </a:r>
            <a:endParaRPr lang="en-ZA" sz="3600" dirty="0"/>
          </a:p>
          <a:p>
            <a:r>
              <a:rPr lang="nl-NL" sz="3600" dirty="0"/>
              <a:t>dan knak die steel wat lustig daar geblom het:</a:t>
            </a:r>
            <a:endParaRPr lang="en-ZA" sz="3600" dirty="0"/>
          </a:p>
          <a:p>
            <a:r>
              <a:rPr lang="nl-NL" sz="3600" dirty="0"/>
              <a:t>dis weg - sy staanplek ken hom selfs nie meer.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395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124:1</a:t>
            </a:r>
          </a:p>
          <a:p>
            <a:endParaRPr lang="en-ZA" sz="3600" dirty="0"/>
          </a:p>
          <a:p>
            <a:r>
              <a:rPr lang="nl-NL" sz="3600" dirty="0"/>
              <a:t>Laat Israel nou uitroep bly van gees:</a:t>
            </a:r>
            <a:endParaRPr lang="en-ZA" sz="3600" dirty="0"/>
          </a:p>
          <a:p>
            <a:r>
              <a:rPr lang="nl-NL" sz="3600" dirty="0"/>
              <a:t>Ja, was die </a:t>
            </a:r>
            <a:r>
              <a:rPr lang="nl-NL" sz="3600" cap="small" dirty="0"/>
              <a:t>Heer</a:t>
            </a:r>
            <a:r>
              <a:rPr lang="nl-NL" sz="3600" dirty="0"/>
              <a:t> nie toe by ons gewees,</a:t>
            </a:r>
            <a:endParaRPr lang="en-ZA" sz="3600" dirty="0"/>
          </a:p>
          <a:p>
            <a:r>
              <a:rPr lang="nl-NL" sz="3600" dirty="0"/>
              <a:t>toe mensemagte, sterk teen ons gekant,</a:t>
            </a:r>
            <a:endParaRPr lang="en-ZA" sz="3600" dirty="0"/>
          </a:p>
          <a:p>
            <a:r>
              <a:rPr lang="nl-NL" sz="3600" dirty="0"/>
              <a:t>ons aangegryp het, in hul toorn ontbrand –</a:t>
            </a:r>
            <a:endParaRPr lang="en-ZA" sz="3600" dirty="0"/>
          </a:p>
          <a:p>
            <a:r>
              <a:rPr lang="nl-NL" sz="3600" dirty="0"/>
              <a:t>dan was ons lewendig verslind gewees.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684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124:2</a:t>
            </a:r>
          </a:p>
          <a:p>
            <a:endParaRPr lang="en-ZA" sz="3600" dirty="0"/>
          </a:p>
          <a:p>
            <a:r>
              <a:rPr lang="nl-NL" sz="3600" dirty="0"/>
              <a:t>Het toe die </a:t>
            </a:r>
            <a:r>
              <a:rPr lang="nl-NL" sz="3600" cap="small" dirty="0"/>
              <a:t>Heer</a:t>
            </a:r>
            <a:r>
              <a:rPr lang="nl-NL" sz="3600" dirty="0"/>
              <a:t> sy volk nie bygestaan –</a:t>
            </a:r>
            <a:endParaRPr lang="en-ZA" sz="3600" dirty="0"/>
          </a:p>
          <a:p>
            <a:r>
              <a:rPr lang="nl-NL" sz="3600" dirty="0"/>
              <a:t>toe trotse waters oor ons heen wou slaan,</a:t>
            </a:r>
            <a:endParaRPr lang="en-ZA" sz="3600" dirty="0"/>
          </a:p>
          <a:p>
            <a:r>
              <a:rPr lang="nl-NL" sz="3600" dirty="0"/>
              <a:t>dan het die vloed vir ons te sterk geword,</a:t>
            </a:r>
            <a:endParaRPr lang="en-ZA" sz="3600" dirty="0"/>
          </a:p>
          <a:p>
            <a:r>
              <a:rPr lang="nl-NL" sz="3600" dirty="0"/>
              <a:t>dan het hy bruisend oor ons heen gestort,</a:t>
            </a:r>
            <a:endParaRPr lang="en-ZA" sz="3600" dirty="0"/>
          </a:p>
          <a:p>
            <a:r>
              <a:rPr lang="nl-NL" sz="3600" dirty="0"/>
              <a:t>dan het ŉ stroom ons oor die siel gegaan.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684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124:3</a:t>
            </a:r>
          </a:p>
          <a:p>
            <a:endParaRPr lang="en-ZA" sz="3600" dirty="0"/>
          </a:p>
          <a:p>
            <a:r>
              <a:rPr lang="nl-NL" sz="3600" dirty="0"/>
              <a:t>Laat ons God loof: Hy het ons vrygemaak; </a:t>
            </a:r>
            <a:endParaRPr lang="en-ZA" sz="3600" dirty="0"/>
          </a:p>
          <a:p>
            <a:r>
              <a:rPr lang="nl-NL" sz="3600" dirty="0"/>
              <a:t>die wilde dier het nie aan ons geraak; </a:t>
            </a:r>
            <a:endParaRPr lang="en-ZA" sz="3600" dirty="0"/>
          </a:p>
          <a:p>
            <a:r>
              <a:rPr lang="nl-NL" sz="3600" dirty="0"/>
              <a:t>God het die dodelike sprong gestuit </a:t>
            </a:r>
            <a:endParaRPr lang="en-ZA" sz="3600" dirty="0"/>
          </a:p>
          <a:p>
            <a:r>
              <a:rPr lang="nl-NL" sz="3600" dirty="0"/>
              <a:t>en ons nie oorgelewer as ŉ buit. </a:t>
            </a:r>
            <a:endParaRPr lang="en-ZA" sz="3600" dirty="0"/>
          </a:p>
          <a:p>
            <a:r>
              <a:rPr lang="nl-NL" sz="3600" dirty="0"/>
              <a:t>Dus loof ons God: Hy het ons vrygemaak!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546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124:4</a:t>
            </a:r>
          </a:p>
          <a:p>
            <a:endParaRPr lang="en-ZA" sz="3600" dirty="0"/>
          </a:p>
          <a:p>
            <a:r>
              <a:rPr lang="nl-NL" sz="3600" dirty="0"/>
              <a:t>Die troue </a:t>
            </a:r>
            <a:r>
              <a:rPr lang="nl-NL" sz="3600" cap="small" dirty="0"/>
              <a:t>Heer</a:t>
            </a:r>
            <a:r>
              <a:rPr lang="nl-NL" sz="3600" dirty="0"/>
              <a:t> het self ons vrygemaak:</a:t>
            </a:r>
            <a:endParaRPr lang="en-ZA" sz="3600" dirty="0"/>
          </a:p>
          <a:p>
            <a:r>
              <a:rPr lang="nl-NL" sz="3600" dirty="0"/>
              <a:t>die strik is los en ons het vrygeraak,</a:t>
            </a:r>
            <a:endParaRPr lang="en-ZA" sz="3600" dirty="0"/>
          </a:p>
          <a:p>
            <a:r>
              <a:rPr lang="nl-NL" sz="3600" dirty="0"/>
              <a:t>vry soos ŉ voël leef ons in vryheid weer.</a:t>
            </a:r>
            <a:endParaRPr lang="en-ZA" sz="3600" dirty="0"/>
          </a:p>
          <a:p>
            <a:r>
              <a:rPr lang="nl-NL" sz="3600" dirty="0"/>
              <a:t>Die eewge God, van alle dinge </a:t>
            </a:r>
            <a:r>
              <a:rPr lang="nl-NL" sz="3600" cap="small" dirty="0"/>
              <a:t>Heer</a:t>
            </a:r>
            <a:r>
              <a:rPr lang="nl-NL" sz="3600" dirty="0"/>
              <a:t>,</a:t>
            </a:r>
            <a:endParaRPr lang="en-ZA" sz="3600" dirty="0"/>
          </a:p>
          <a:p>
            <a:r>
              <a:rPr lang="nl-NL" sz="3600" dirty="0"/>
              <a:t>Hy is ons hulp, Hy het ons vrygemaak.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144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125:1</a:t>
            </a:r>
          </a:p>
          <a:p>
            <a:endParaRPr lang="en-ZA" sz="3600" dirty="0"/>
          </a:p>
          <a:p>
            <a:r>
              <a:rPr lang="nl-NL" sz="3600" dirty="0"/>
              <a:t>Dié wat op God vertrou,</a:t>
            </a:r>
            <a:endParaRPr lang="en-ZA" sz="3600" dirty="0"/>
          </a:p>
          <a:p>
            <a:r>
              <a:rPr lang="nl-NL" sz="3600" dirty="0"/>
              <a:t>al kom die vyand aan,</a:t>
            </a:r>
            <a:endParaRPr lang="en-ZA" sz="3600" dirty="0"/>
          </a:p>
          <a:p>
            <a:r>
              <a:rPr lang="nl-NL" sz="3600" dirty="0"/>
              <a:t>is soos die Sionsberg</a:t>
            </a:r>
            <a:endParaRPr lang="en-ZA" sz="3600" dirty="0"/>
          </a:p>
          <a:p>
            <a:r>
              <a:rPr lang="nl-NL" sz="3600" dirty="0"/>
              <a:t>wat altyd vas bly staan.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76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620688"/>
            <a:ext cx="8892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125:2</a:t>
            </a:r>
          </a:p>
          <a:p>
            <a:endParaRPr lang="en-ZA" sz="3600" dirty="0"/>
          </a:p>
          <a:p>
            <a:r>
              <a:rPr lang="nl-NL" sz="3600" dirty="0"/>
              <a:t>Die hoë berge is</a:t>
            </a:r>
            <a:endParaRPr lang="en-ZA" sz="3600" dirty="0"/>
          </a:p>
          <a:p>
            <a:r>
              <a:rPr lang="nl-NL" sz="3600" dirty="0"/>
              <a:t>net soos ŉ vaste skans</a:t>
            </a:r>
            <a:endParaRPr lang="en-ZA" sz="3600" dirty="0"/>
          </a:p>
          <a:p>
            <a:r>
              <a:rPr lang="nl-NL" sz="3600" dirty="0"/>
              <a:t>rondom Jerusalem:</a:t>
            </a:r>
            <a:endParaRPr lang="en-ZA" sz="3600" dirty="0"/>
          </a:p>
          <a:p>
            <a:r>
              <a:rPr lang="nl-NL" sz="3600" dirty="0"/>
              <a:t>geen vyand het daar kans.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575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125:3</a:t>
            </a:r>
          </a:p>
          <a:p>
            <a:endParaRPr lang="en-ZA" sz="3600" dirty="0"/>
          </a:p>
          <a:p>
            <a:r>
              <a:rPr lang="nl-NL" sz="3600" dirty="0"/>
              <a:t>So is die </a:t>
            </a:r>
            <a:r>
              <a:rPr lang="nl-NL" sz="3600" cap="small" dirty="0"/>
              <a:t>Heer</a:t>
            </a:r>
            <a:r>
              <a:rPr lang="nl-NL" sz="3600" dirty="0"/>
              <a:t> rondom</a:t>
            </a:r>
            <a:endParaRPr lang="en-ZA" sz="3600" dirty="0"/>
          </a:p>
          <a:p>
            <a:r>
              <a:rPr lang="nl-NL" sz="3600" dirty="0"/>
              <a:t>sy volk in ewigheid –</a:t>
            </a:r>
            <a:endParaRPr lang="en-ZA" sz="3600" dirty="0"/>
          </a:p>
          <a:p>
            <a:r>
              <a:rPr lang="nl-NL" sz="3600" dirty="0"/>
              <a:t>ŉ berg wat vas bly staan</a:t>
            </a:r>
            <a:endParaRPr lang="en-ZA" sz="3600" dirty="0"/>
          </a:p>
          <a:p>
            <a:r>
              <a:rPr lang="nl-NL" sz="3600" dirty="0"/>
              <a:t>in dag van storm en stryd.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277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125:4</a:t>
            </a:r>
          </a:p>
          <a:p>
            <a:endParaRPr lang="en-ZA" sz="3600" dirty="0"/>
          </a:p>
          <a:p>
            <a:r>
              <a:rPr lang="nl-NL" sz="3600" dirty="0"/>
              <a:t>Hy sal sy Sion wat</a:t>
            </a:r>
            <a:endParaRPr lang="en-ZA" sz="3600" dirty="0"/>
          </a:p>
          <a:p>
            <a:r>
              <a:rPr lang="nl-NL" sz="3600" dirty="0"/>
              <a:t>op sy verlossing wag,</a:t>
            </a:r>
            <a:endParaRPr lang="en-ZA" sz="3600" dirty="0"/>
          </a:p>
          <a:p>
            <a:r>
              <a:rPr lang="nl-NL" sz="3600" dirty="0"/>
              <a:t>nie ewiglik laat bly</a:t>
            </a:r>
            <a:endParaRPr lang="en-ZA" sz="3600" dirty="0"/>
          </a:p>
          <a:p>
            <a:r>
              <a:rPr lang="nl-NL" sz="3600" dirty="0"/>
              <a:t>in tirannieke mag;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461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125:5</a:t>
            </a:r>
          </a:p>
          <a:p>
            <a:endParaRPr lang="en-ZA" sz="3600" dirty="0"/>
          </a:p>
          <a:p>
            <a:r>
              <a:rPr lang="nl-NL" sz="3600" dirty="0"/>
              <a:t>nie ewiglik laat bly</a:t>
            </a:r>
            <a:endParaRPr lang="en-ZA" sz="3600" dirty="0"/>
          </a:p>
          <a:p>
            <a:r>
              <a:rPr lang="de-DE" sz="3600" dirty="0"/>
              <a:t>in so ŉ droewe staat;</a:t>
            </a:r>
            <a:endParaRPr lang="en-ZA" sz="3600" dirty="0"/>
          </a:p>
          <a:p>
            <a:r>
              <a:rPr lang="nl-NL" sz="3600" dirty="0"/>
              <a:t>laat hul maar net die hand</a:t>
            </a:r>
            <a:endParaRPr lang="en-ZA" sz="3600" dirty="0"/>
          </a:p>
          <a:p>
            <a:r>
              <a:rPr lang="nl-NL" sz="3600" dirty="0"/>
              <a:t>nie uitstrek na die kwaad!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261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125:6</a:t>
            </a:r>
          </a:p>
          <a:p>
            <a:endParaRPr lang="en-ZA" sz="3600" dirty="0"/>
          </a:p>
          <a:p>
            <a:r>
              <a:rPr lang="nl-NL" sz="3600" dirty="0"/>
              <a:t>U sal húl laat vergaan</a:t>
            </a:r>
            <a:endParaRPr lang="en-ZA" sz="3600" dirty="0"/>
          </a:p>
          <a:p>
            <a:r>
              <a:rPr lang="nl-NL" sz="3600" dirty="0"/>
              <a:t>wat afwyk van u baan,</a:t>
            </a:r>
            <a:endParaRPr lang="en-ZA" sz="3600" dirty="0"/>
          </a:p>
          <a:p>
            <a:r>
              <a:rPr lang="nl-NL" sz="3600" dirty="0"/>
              <a:t>doen goed aan wie opreg</a:t>
            </a:r>
            <a:endParaRPr lang="en-ZA" sz="3600" dirty="0"/>
          </a:p>
          <a:p>
            <a:r>
              <a:rPr lang="nl-NL" sz="3600" dirty="0"/>
              <a:t>die reguit weë gaan.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000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103:9</a:t>
            </a:r>
          </a:p>
          <a:p>
            <a:endParaRPr lang="en-ZA" sz="3600" dirty="0"/>
          </a:p>
          <a:p>
            <a:r>
              <a:rPr lang="nl-NL" sz="3600" dirty="0"/>
              <a:t>Gods goedheid en genade is onendig</a:t>
            </a:r>
            <a:endParaRPr lang="en-ZA" sz="3600" dirty="0"/>
          </a:p>
          <a:p>
            <a:r>
              <a:rPr lang="nl-NL" sz="3600" dirty="0"/>
              <a:t>oor almal wat Hom vrees, sy trou bestendig;</a:t>
            </a:r>
            <a:endParaRPr lang="en-ZA" sz="3600" dirty="0"/>
          </a:p>
          <a:p>
            <a:r>
              <a:rPr lang="nl-NL" sz="3600" dirty="0"/>
              <a:t>dit reik tot aan die verste nageslag</a:t>
            </a:r>
            <a:endParaRPr lang="en-ZA" sz="3600" dirty="0"/>
          </a:p>
          <a:p>
            <a:r>
              <a:rPr lang="nl-NL" sz="3600" dirty="0"/>
              <a:t>wat sy verbond nie troueloos wil skend nie,</a:t>
            </a:r>
            <a:endParaRPr lang="en-ZA" sz="3600" dirty="0"/>
          </a:p>
          <a:p>
            <a:r>
              <a:rPr lang="nl-NL" sz="3600" dirty="0"/>
              <a:t>of van sy wet hul hart afkerig wend nie,</a:t>
            </a:r>
            <a:endParaRPr lang="en-ZA" sz="3600" dirty="0"/>
          </a:p>
          <a:p>
            <a:r>
              <a:rPr lang="nl-NL" sz="3600" dirty="0"/>
              <a:t>maar sy bevel gehoorsaam wil betrag.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395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125:7</a:t>
            </a:r>
          </a:p>
          <a:p>
            <a:endParaRPr lang="en-ZA" sz="3600" dirty="0"/>
          </a:p>
          <a:p>
            <a:r>
              <a:rPr lang="nl-NL" sz="3600" dirty="0"/>
              <a:t>Ek bid vir Israel.</a:t>
            </a:r>
            <a:endParaRPr lang="en-ZA" sz="3600" dirty="0"/>
          </a:p>
          <a:p>
            <a:r>
              <a:rPr lang="nl-NL" sz="3600" dirty="0"/>
              <a:t>Mag vrede hul oorsweef!</a:t>
            </a:r>
            <a:endParaRPr lang="en-ZA" sz="3600" dirty="0"/>
          </a:p>
          <a:p>
            <a:r>
              <a:rPr lang="nl-NL" sz="3600" dirty="0"/>
              <a:t>En mag u vrede bly</a:t>
            </a:r>
            <a:endParaRPr lang="en-ZA" sz="3600" dirty="0"/>
          </a:p>
          <a:p>
            <a:r>
              <a:rPr lang="nl-NL" sz="3600" dirty="0"/>
              <a:t>solank hul hier sal leef!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911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332656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126:1</a:t>
            </a:r>
          </a:p>
          <a:p>
            <a:endParaRPr lang="en-ZA" sz="3600" dirty="0"/>
          </a:p>
          <a:p>
            <a:r>
              <a:rPr lang="nl-NL" sz="3600" dirty="0"/>
              <a:t>Toe God uit smaad en slawerny</a:t>
            </a:r>
            <a:endParaRPr lang="en-ZA" sz="3600" dirty="0"/>
          </a:p>
          <a:p>
            <a:r>
              <a:rPr lang="nl-NL" sz="3600" dirty="0"/>
              <a:t>ons uit gevangenskap wou lei,</a:t>
            </a:r>
            <a:endParaRPr lang="en-ZA" sz="3600" dirty="0"/>
          </a:p>
          <a:p>
            <a:r>
              <a:rPr lang="nl-NL" sz="3600" dirty="0"/>
              <a:t>was dit vir ons, beklemd deur vrees, </a:t>
            </a:r>
            <a:endParaRPr lang="en-ZA" sz="3600" dirty="0"/>
          </a:p>
          <a:p>
            <a:r>
              <a:rPr lang="nl-NL" sz="3600" dirty="0"/>
              <a:t>net soos ŉ blye droom gewees.</a:t>
            </a:r>
            <a:endParaRPr lang="en-ZA" sz="3600" dirty="0"/>
          </a:p>
          <a:p>
            <a:r>
              <a:rPr lang="nl-NL" sz="3600" dirty="0"/>
              <a:t>Ons tong was vrolik, ongebonde, </a:t>
            </a:r>
            <a:endParaRPr lang="en-ZA" sz="3600" dirty="0"/>
          </a:p>
          <a:p>
            <a:r>
              <a:rPr lang="nl-NL" sz="3600" dirty="0"/>
              <a:t>vol lag en blydskap was ons monde. </a:t>
            </a:r>
            <a:endParaRPr lang="en-ZA" sz="3600" dirty="0"/>
          </a:p>
          <a:p>
            <a:r>
              <a:rPr lang="nl-NL" sz="3600" dirty="0"/>
              <a:t>Selfs heidenvolke het vertel: </a:t>
            </a:r>
            <a:endParaRPr lang="en-ZA" sz="3600" dirty="0"/>
          </a:p>
          <a:p>
            <a:r>
              <a:rPr lang="nl-NL" sz="3600" dirty="0"/>
              <a:t>Groot is Gods daad aan Israel!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955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332656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126:2</a:t>
            </a:r>
          </a:p>
          <a:p>
            <a:endParaRPr lang="en-ZA" sz="3600" dirty="0"/>
          </a:p>
          <a:p>
            <a:r>
              <a:rPr lang="nl-NL" sz="3600" dirty="0"/>
              <a:t>Groot was u daad, en ons is bly.</a:t>
            </a:r>
            <a:endParaRPr lang="en-ZA" sz="3600" dirty="0"/>
          </a:p>
          <a:p>
            <a:r>
              <a:rPr lang="nl-NL" sz="3600" dirty="0"/>
              <a:t>U het gered, en ons in vry!</a:t>
            </a:r>
            <a:endParaRPr lang="en-ZA" sz="3600" dirty="0"/>
          </a:p>
          <a:p>
            <a:r>
              <a:rPr lang="nl-NL" sz="3600" dirty="0"/>
              <a:t>Maar, </a:t>
            </a:r>
            <a:r>
              <a:rPr lang="nl-NL" sz="3600" cap="small" dirty="0"/>
              <a:t>Heer</a:t>
            </a:r>
            <a:r>
              <a:rPr lang="nl-NL" sz="3600" dirty="0"/>
              <a:t>, u gunsvolk sit nou weer</a:t>
            </a:r>
            <a:endParaRPr lang="en-ZA" sz="3600" dirty="0"/>
          </a:p>
          <a:p>
            <a:r>
              <a:rPr lang="nl-NL" sz="3600" dirty="0"/>
              <a:t>in droefheid en ellende neer.</a:t>
            </a:r>
            <a:endParaRPr lang="en-ZA" sz="3600" dirty="0"/>
          </a:p>
          <a:p>
            <a:r>
              <a:rPr lang="nl-NL" sz="3600" dirty="0"/>
              <a:t>Wil in u trou ons nooit begewe.</a:t>
            </a:r>
            <a:endParaRPr lang="en-ZA" sz="3600" dirty="0"/>
          </a:p>
          <a:p>
            <a:r>
              <a:rPr lang="nl-NL" sz="3600" dirty="0"/>
              <a:t>Keer om ons lot, laat ons herlewe,</a:t>
            </a:r>
            <a:endParaRPr lang="en-ZA" sz="3600" dirty="0"/>
          </a:p>
          <a:p>
            <a:r>
              <a:rPr lang="nl-NL" sz="3600" dirty="0"/>
              <a:t>soos strome in die Suiderland</a:t>
            </a:r>
            <a:endParaRPr lang="en-ZA" sz="3600" dirty="0"/>
          </a:p>
          <a:p>
            <a:r>
              <a:rPr lang="nl-NL" sz="3600" dirty="0"/>
              <a:t>die veld laat juig ná sonnebrand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567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332656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126:3</a:t>
            </a:r>
          </a:p>
          <a:p>
            <a:endParaRPr lang="en-ZA" sz="3600" dirty="0"/>
          </a:p>
          <a:p>
            <a:r>
              <a:rPr lang="nl-NL" sz="3600" dirty="0"/>
              <a:t>Wie wenend, onder leed en smaad,</a:t>
            </a:r>
            <a:endParaRPr lang="en-ZA" sz="3600" dirty="0"/>
          </a:p>
          <a:p>
            <a:r>
              <a:rPr lang="nl-NL" sz="3600" dirty="0"/>
              <a:t>die korrels uitstrooi van die saad,</a:t>
            </a:r>
            <a:endParaRPr lang="en-ZA" sz="3600" dirty="0"/>
          </a:p>
          <a:p>
            <a:r>
              <a:rPr lang="nl-NL" sz="3600" dirty="0"/>
              <a:t>sal in die hooggehalmde graan</a:t>
            </a:r>
            <a:endParaRPr lang="en-ZA" sz="3600" dirty="0"/>
          </a:p>
          <a:p>
            <a:r>
              <a:rPr lang="nl-NL" sz="3600" dirty="0"/>
              <a:t>teen oestyd bly sy sekel slaan.</a:t>
            </a:r>
            <a:endParaRPr lang="en-ZA" sz="3600" dirty="0"/>
          </a:p>
          <a:p>
            <a:r>
              <a:rPr lang="nl-NL" sz="3600" dirty="0"/>
              <a:t>Al wenend saai hy oor die akker;</a:t>
            </a:r>
            <a:endParaRPr lang="en-ZA" sz="3600" dirty="0"/>
          </a:p>
          <a:p>
            <a:r>
              <a:rPr lang="nl-NL" sz="3600" dirty="0"/>
              <a:t>maar vrolik word sy saaigraan wakker.</a:t>
            </a:r>
            <a:endParaRPr lang="en-ZA" sz="3600" dirty="0"/>
          </a:p>
          <a:p>
            <a:r>
              <a:rPr lang="nl-NL" sz="3600" dirty="0"/>
              <a:t>En oestyd dra sy flukse hand</a:t>
            </a:r>
            <a:endParaRPr lang="en-ZA" sz="3600" dirty="0"/>
          </a:p>
          <a:p>
            <a:r>
              <a:rPr lang="nl-NL" sz="3600" dirty="0"/>
              <a:t>die volle gerwe van die land.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809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4238"/>
            <a:ext cx="889248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127:1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Laat bouers bou al wat hul kan –</a:t>
            </a:r>
            <a:endParaRPr lang="en-ZA" sz="3600" dirty="0"/>
          </a:p>
          <a:p>
            <a:r>
              <a:rPr lang="nl-NL" sz="3600" dirty="0"/>
              <a:t>vergeefs is alles wat hul bou,</a:t>
            </a:r>
            <a:endParaRPr lang="en-ZA" sz="3600" dirty="0"/>
          </a:p>
          <a:p>
            <a:r>
              <a:rPr lang="nl-NL" sz="3600" dirty="0"/>
              <a:t>as God sy hand daarvan weerhou.</a:t>
            </a:r>
            <a:endParaRPr lang="en-ZA" sz="3600" dirty="0"/>
          </a:p>
          <a:p>
            <a:r>
              <a:rPr lang="nl-NL" sz="3600" dirty="0"/>
              <a:t>Vergeefs, o wagte, waak jul dán,</a:t>
            </a:r>
            <a:endParaRPr lang="en-ZA" sz="3600" dirty="0"/>
          </a:p>
          <a:p>
            <a:r>
              <a:rPr lang="nl-NL" sz="3600" dirty="0"/>
              <a:t>as God jul nie ook by wil staan, </a:t>
            </a:r>
            <a:endParaRPr lang="en-ZA" sz="3600" dirty="0"/>
          </a:p>
          <a:p>
            <a:r>
              <a:rPr lang="nl-NL" sz="3600" dirty="0"/>
              <a:t>sy oog nie oor die stadsmuur gaan.	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410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2230"/>
            <a:ext cx="889248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127:2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Vergeefs om voordag op te staan,</a:t>
            </a:r>
            <a:endParaRPr lang="en-ZA" sz="3600" dirty="0"/>
          </a:p>
          <a:p>
            <a:r>
              <a:rPr lang="nl-NL" sz="3600" dirty="0"/>
              <a:t>en brood van smart met smart geëet,</a:t>
            </a:r>
            <a:endParaRPr lang="en-ZA" sz="3600" dirty="0"/>
          </a:p>
          <a:p>
            <a:r>
              <a:rPr lang="nl-NL" sz="3600" dirty="0"/>
              <a:t>vergeefs die werk-uur lank gemeet	</a:t>
            </a:r>
            <a:endParaRPr lang="en-ZA" sz="3600" dirty="0"/>
          </a:p>
          <a:p>
            <a:r>
              <a:rPr lang="nl-NL" sz="3600" dirty="0"/>
              <a:t>tot ná die son al ondergaan.</a:t>
            </a:r>
            <a:endParaRPr lang="en-ZA" sz="3600" dirty="0"/>
          </a:p>
          <a:p>
            <a:r>
              <a:rPr lang="nl-NL" sz="3600" dirty="0"/>
              <a:t>God gee, hoe ander ook mag raap,</a:t>
            </a:r>
            <a:endParaRPr lang="en-ZA" sz="3600" dirty="0"/>
          </a:p>
          <a:p>
            <a:r>
              <a:rPr lang="nl-NL" sz="3600" dirty="0"/>
              <a:t>dit sy bemindes in die slaap.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834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127:3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Seuns is ŉ erfdeel van die </a:t>
            </a:r>
            <a:r>
              <a:rPr lang="nl-NL" sz="3600" cap="small" dirty="0"/>
              <a:t>Heer</a:t>
            </a:r>
            <a:r>
              <a:rPr lang="nl-NL" sz="3600" dirty="0"/>
              <a:t>;</a:t>
            </a:r>
            <a:endParaRPr lang="en-ZA" sz="3600" dirty="0"/>
          </a:p>
          <a:p>
            <a:r>
              <a:rPr lang="nl-NL" sz="3600" dirty="0"/>
              <a:t>die gawe van die moederskoot</a:t>
            </a:r>
            <a:endParaRPr lang="en-ZA" sz="3600" dirty="0"/>
          </a:p>
          <a:p>
            <a:r>
              <a:rPr lang="nl-NL" sz="3600" dirty="0"/>
              <a:t>is ŉ beloning eind'loos groot.</a:t>
            </a:r>
            <a:endParaRPr lang="en-ZA" sz="3600" dirty="0"/>
          </a:p>
          <a:p>
            <a:r>
              <a:rPr lang="nl-NL" sz="3600" dirty="0"/>
              <a:t>Soos pyle wat die vyand keer,</a:t>
            </a:r>
            <a:endParaRPr lang="en-ZA" sz="3600" dirty="0"/>
          </a:p>
          <a:p>
            <a:r>
              <a:rPr lang="nl-NL" sz="3600" dirty="0"/>
              <a:t>so is die seuns ŉ bron van vreug,</a:t>
            </a:r>
            <a:endParaRPr lang="en-ZA" sz="3600" dirty="0"/>
          </a:p>
          <a:p>
            <a:r>
              <a:rPr lang="nl-NL" sz="3600" dirty="0"/>
              <a:t>gebore in ŉ mens se jeug.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61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2230"/>
            <a:ext cx="889248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127:4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Geseënd met wie dit so mag gaan,</a:t>
            </a:r>
            <a:endParaRPr lang="en-ZA" sz="3600" dirty="0"/>
          </a:p>
          <a:p>
            <a:r>
              <a:rPr lang="nl-NL" sz="3600" dirty="0"/>
              <a:t>wat soos ŉ held sy hand kan vul</a:t>
            </a:r>
            <a:endParaRPr lang="en-ZA" sz="3600" dirty="0"/>
          </a:p>
          <a:p>
            <a:r>
              <a:rPr lang="nl-NL" sz="3600" dirty="0"/>
              <a:t>met sulke pyle; dit is hul</a:t>
            </a:r>
            <a:endParaRPr lang="en-ZA" sz="3600" dirty="0"/>
          </a:p>
          <a:p>
            <a:r>
              <a:rPr lang="nl-NL" sz="3600" dirty="0"/>
              <a:t>wat nie verleë hoef te staan,</a:t>
            </a:r>
            <a:endParaRPr lang="en-ZA" sz="3600" dirty="0"/>
          </a:p>
          <a:p>
            <a:r>
              <a:rPr lang="nl-NL" sz="3600" dirty="0"/>
              <a:t>wanneer die vyand in die poort</a:t>
            </a:r>
            <a:endParaRPr lang="en-ZA" sz="3600" dirty="0"/>
          </a:p>
          <a:p>
            <a:r>
              <a:rPr lang="nl-NL" sz="3600" dirty="0"/>
              <a:t>vermetel spreek sy hoë woord.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565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128:1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Wie deur Gods vrees bewoë,</a:t>
            </a:r>
            <a:endParaRPr lang="en-ZA" sz="3600" dirty="0"/>
          </a:p>
          <a:p>
            <a:r>
              <a:rPr lang="nl-NL" sz="3600" dirty="0"/>
              <a:t>trou op die weg wil gaan,</a:t>
            </a:r>
            <a:endParaRPr lang="en-ZA" sz="3600" dirty="0"/>
          </a:p>
          <a:p>
            <a:r>
              <a:rPr lang="nl-NL" sz="3600" dirty="0"/>
              <a:t>waar hom Gods wil voor oë</a:t>
            </a:r>
            <a:endParaRPr lang="en-ZA" sz="3600" dirty="0"/>
          </a:p>
          <a:p>
            <a:r>
              <a:rPr lang="nl-NL" sz="3600" dirty="0"/>
              <a:t>en klaar geteken staan –</a:t>
            </a:r>
            <a:endParaRPr lang="en-ZA" sz="3600" dirty="0"/>
          </a:p>
          <a:p>
            <a:r>
              <a:rPr lang="nl-NL" sz="3600" dirty="0"/>
              <a:t>die arbeid van sy hande</a:t>
            </a:r>
            <a:endParaRPr lang="en-ZA" sz="3600" dirty="0"/>
          </a:p>
          <a:p>
            <a:r>
              <a:rPr lang="nl-NL" sz="3600" dirty="0"/>
              <a:t>sal hy met vreug geniet</a:t>
            </a:r>
            <a:endParaRPr lang="en-ZA" sz="3600" dirty="0"/>
          </a:p>
          <a:p>
            <a:r>
              <a:rPr lang="nl-NL" sz="3600" dirty="0"/>
              <a:t>wanneer die koringlande</a:t>
            </a:r>
            <a:endParaRPr lang="en-ZA" sz="3600" dirty="0"/>
          </a:p>
          <a:p>
            <a:r>
              <a:rPr lang="nl-NL" sz="3600" dirty="0"/>
              <a:t>met seen hul opbrings bied.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045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128:2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Soos ons met welgevalle</a:t>
            </a:r>
            <a:endParaRPr lang="en-ZA" sz="3600" dirty="0"/>
          </a:p>
          <a:p>
            <a:r>
              <a:rPr lang="nl-NL" sz="3600" dirty="0"/>
              <a:t>die wingerdstok aanskou,</a:t>
            </a:r>
            <a:endParaRPr lang="en-ZA" sz="3600" dirty="0"/>
          </a:p>
          <a:p>
            <a:r>
              <a:rPr lang="nl-NL" sz="3600" dirty="0"/>
              <a:t>en tel die trossetalle</a:t>
            </a:r>
            <a:endParaRPr lang="en-ZA" sz="3600" dirty="0"/>
          </a:p>
          <a:p>
            <a:r>
              <a:rPr lang="nl-NL" sz="3600" dirty="0"/>
              <a:t>deur blare toegevou –</a:t>
            </a:r>
            <a:endParaRPr lang="en-ZA" sz="3600" dirty="0"/>
          </a:p>
          <a:p>
            <a:r>
              <a:rPr lang="af-ZA" sz="3600" dirty="0"/>
              <a:t>so sal sy in jou lewe,</a:t>
            </a:r>
            <a:endParaRPr lang="en-ZA" sz="3600" dirty="0"/>
          </a:p>
          <a:p>
            <a:r>
              <a:rPr lang="nl-NL" sz="3600" dirty="0"/>
              <a:t>- die jong vrou van jou jeug –</a:t>
            </a:r>
            <a:endParaRPr lang="en-ZA" sz="3600" dirty="0"/>
          </a:p>
          <a:p>
            <a:r>
              <a:rPr lang="nl-NL" sz="3600" dirty="0"/>
              <a:t>aan jou die volheid gewe</a:t>
            </a:r>
            <a:endParaRPr lang="en-ZA" sz="3600" dirty="0"/>
          </a:p>
          <a:p>
            <a:r>
              <a:rPr lang="nl-NL" sz="3600" dirty="0"/>
              <a:t>van huis- en kindervreug.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193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103:10</a:t>
            </a:r>
          </a:p>
          <a:p>
            <a:endParaRPr lang="en-ZA" sz="3600" dirty="0"/>
          </a:p>
          <a:p>
            <a:r>
              <a:rPr lang="nl-NL" sz="3600" dirty="0"/>
              <a:t>God het sy stoel gebou bo lug en wolke,</a:t>
            </a:r>
            <a:endParaRPr lang="en-ZA" sz="3600" dirty="0"/>
          </a:p>
          <a:p>
            <a:r>
              <a:rPr lang="nl-NL" sz="3600" dirty="0"/>
              <a:t>van waar Hy heers as Koning van die volke,</a:t>
            </a:r>
            <a:endParaRPr lang="en-ZA" sz="3600" dirty="0"/>
          </a:p>
          <a:p>
            <a:r>
              <a:rPr lang="nl-NL" sz="3600" dirty="0"/>
              <a:t>as </a:t>
            </a:r>
            <a:r>
              <a:rPr lang="nl-NL" sz="3600" cap="small" dirty="0"/>
              <a:t>Heer</a:t>
            </a:r>
            <a:r>
              <a:rPr lang="nl-NL" sz="3600" dirty="0"/>
              <a:t> van alles op die wêreldrond.</a:t>
            </a:r>
            <a:endParaRPr lang="en-ZA" sz="3600" dirty="0"/>
          </a:p>
          <a:p>
            <a:r>
              <a:rPr lang="nl-NL" sz="3600" dirty="0"/>
              <a:t>Loof, loof die </a:t>
            </a:r>
            <a:r>
              <a:rPr lang="nl-NL" sz="3600" cap="small" dirty="0"/>
              <a:t>Heer</a:t>
            </a:r>
            <a:r>
              <a:rPr lang="nl-NL" sz="3600" dirty="0"/>
              <a:t>, o al sy engelmagte,</a:t>
            </a:r>
            <a:endParaRPr lang="en-ZA" sz="3600" dirty="0"/>
          </a:p>
          <a:p>
            <a:r>
              <a:rPr lang="nl-NL" sz="3600" dirty="0"/>
              <a:t>wat steeds gewillig met </a:t>
            </a:r>
            <a:r>
              <a:rPr lang="nl-NL" sz="3600" dirty="0" smtClean="0"/>
              <a:t>hul </a:t>
            </a:r>
            <a:r>
              <a:rPr lang="nl-NL" sz="3600" dirty="0"/>
              <a:t>heldekragte</a:t>
            </a:r>
            <a:endParaRPr lang="en-ZA" sz="3600" dirty="0"/>
          </a:p>
          <a:p>
            <a:r>
              <a:rPr lang="nl-NL" sz="3600" dirty="0"/>
              <a:t>die woord volbring wat uitgaan uit sy mond!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395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128:3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Soos jong olyfboomplante,</a:t>
            </a:r>
            <a:endParaRPr lang="en-ZA" sz="3600" dirty="0"/>
          </a:p>
          <a:p>
            <a:r>
              <a:rPr lang="nl-NL" sz="3600" dirty="0"/>
              <a:t>wat uitspruit sterk en fris,</a:t>
            </a:r>
            <a:endParaRPr lang="en-ZA" sz="3600" dirty="0"/>
          </a:p>
          <a:p>
            <a:r>
              <a:rPr lang="nl-NL" sz="3600" dirty="0"/>
              <a:t>so bloei aan alle kante</a:t>
            </a:r>
            <a:endParaRPr lang="en-ZA" sz="3600" dirty="0"/>
          </a:p>
          <a:p>
            <a:r>
              <a:rPr lang="nl-NL" sz="3600" dirty="0"/>
              <a:t>jou kinders om jou dis.</a:t>
            </a:r>
            <a:endParaRPr lang="en-ZA" sz="3600" dirty="0"/>
          </a:p>
          <a:p>
            <a:r>
              <a:rPr lang="nl-NL" sz="3600" dirty="0"/>
              <a:t>O wie van dié getal is,</a:t>
            </a:r>
            <a:endParaRPr lang="en-ZA" sz="3600" dirty="0"/>
          </a:p>
          <a:p>
            <a:r>
              <a:rPr lang="nl-NL" sz="3600" dirty="0"/>
              <a:t>hy wat die </a:t>
            </a:r>
            <a:r>
              <a:rPr lang="nl-NL" sz="3600" cap="small" dirty="0"/>
              <a:t>Here</a:t>
            </a:r>
            <a:r>
              <a:rPr lang="nl-NL" sz="3600" dirty="0"/>
              <a:t> vrees,</a:t>
            </a:r>
            <a:endParaRPr lang="en-ZA" sz="3600" dirty="0"/>
          </a:p>
          <a:p>
            <a:r>
              <a:rPr lang="nl-NL" sz="3600" dirty="0"/>
              <a:t>vir wie God een en al is –</a:t>
            </a:r>
            <a:endParaRPr lang="en-ZA" sz="3600" dirty="0"/>
          </a:p>
          <a:p>
            <a:r>
              <a:rPr lang="nl-NL" sz="3600" dirty="0"/>
              <a:t>hy sál geseënd wees.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066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128:4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Mag ryke seëninge</a:t>
            </a:r>
            <a:endParaRPr lang="en-ZA" sz="3600" dirty="0"/>
          </a:p>
          <a:p>
            <a:r>
              <a:rPr lang="nl-NL" sz="3600" dirty="0"/>
              <a:t>uit Sion jou bedou;</a:t>
            </a:r>
            <a:endParaRPr lang="en-ZA" sz="3600" dirty="0"/>
          </a:p>
          <a:p>
            <a:r>
              <a:rPr lang="nl-NL" sz="3600" dirty="0"/>
              <a:t>mag jy dié goeie dinge</a:t>
            </a:r>
            <a:endParaRPr lang="en-ZA" sz="3600" dirty="0"/>
          </a:p>
          <a:p>
            <a:r>
              <a:rPr lang="nl-NL" sz="3600" dirty="0"/>
              <a:t>van Sionstad aanskou!</a:t>
            </a:r>
            <a:endParaRPr lang="en-ZA" sz="3600" dirty="0"/>
          </a:p>
          <a:p>
            <a:r>
              <a:rPr lang="nl-NL" sz="3600" dirty="0"/>
              <a:t>mag jy nog, op jou bede,</a:t>
            </a:r>
            <a:endParaRPr lang="en-ZA" sz="3600" dirty="0"/>
          </a:p>
          <a:p>
            <a:r>
              <a:rPr lang="nl-NL" sz="3600" dirty="0"/>
              <a:t>ŉ nakroosseen verkry!</a:t>
            </a:r>
            <a:endParaRPr lang="en-ZA" sz="3600" dirty="0"/>
          </a:p>
          <a:p>
            <a:r>
              <a:rPr lang="nl-NL" sz="3600" dirty="0"/>
              <a:t>En, God van alle vrede,</a:t>
            </a:r>
            <a:endParaRPr lang="en-ZA" sz="3600" dirty="0"/>
          </a:p>
          <a:p>
            <a:r>
              <a:rPr lang="nl-NL" sz="3600" dirty="0"/>
              <a:t>mag Israels vrede bly</a:t>
            </a:r>
            <a:r>
              <a:rPr lang="nl-NL" sz="3600" dirty="0" smtClean="0"/>
              <a:t>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242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129:1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Al van my jeug af was ek martelaar!</a:t>
            </a:r>
            <a:endParaRPr lang="en-ZA" sz="3600" dirty="0"/>
          </a:p>
          <a:p>
            <a:r>
              <a:rPr lang="de-DE" sz="3600" dirty="0"/>
              <a:t>Laat Israel so kla sy lewensklagte.</a:t>
            </a:r>
            <a:endParaRPr lang="en-ZA" sz="3600" dirty="0"/>
          </a:p>
          <a:p>
            <a:r>
              <a:rPr lang="nl-NL" sz="3600" dirty="0"/>
              <a:t>Al van my jeug af was ek martelaar! –</a:t>
            </a:r>
            <a:endParaRPr lang="en-ZA" sz="3600" dirty="0"/>
          </a:p>
          <a:p>
            <a:r>
              <a:rPr lang="nl-NL" sz="3600" dirty="0"/>
              <a:t>Oorweldig deur ŉ vloed van groter kragte.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314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129:2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Soos met ŉ ploeg wat gaan oor akkerland,</a:t>
            </a:r>
            <a:endParaRPr lang="en-ZA" sz="3600" dirty="0"/>
          </a:p>
          <a:p>
            <a:r>
              <a:rPr lang="nl-NL" sz="3600" dirty="0"/>
              <a:t>het hul my rug geploeg met diepe vore;</a:t>
            </a:r>
            <a:endParaRPr lang="en-ZA" sz="3600" dirty="0"/>
          </a:p>
          <a:p>
            <a:r>
              <a:rPr lang="nl-NL" sz="3600" dirty="0"/>
              <a:t>hul het die skaar gedryf met harde hand,</a:t>
            </a:r>
            <a:endParaRPr lang="en-ZA" sz="3600" dirty="0"/>
          </a:p>
          <a:p>
            <a:r>
              <a:rPr lang="nl-NL" sz="3600" dirty="0"/>
              <a:t>maar nooit, nooit was my saak by God verlore.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589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129:3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Hoe groot die troos dat God die onreg wreek!</a:t>
            </a:r>
            <a:endParaRPr lang="en-ZA" sz="3600" dirty="0"/>
          </a:p>
          <a:p>
            <a:r>
              <a:rPr lang="nl-NL" sz="3600" dirty="0"/>
              <a:t>Hy wat regverdig oor my lot gewaak het,</a:t>
            </a:r>
            <a:endParaRPr lang="en-ZA" sz="3600" dirty="0"/>
          </a:p>
          <a:p>
            <a:r>
              <a:rPr lang="nl-NL" sz="3600" dirty="0"/>
              <a:t>Hy het die ploegtou met een slag verbreek</a:t>
            </a:r>
            <a:endParaRPr lang="en-ZA" sz="3600" dirty="0"/>
          </a:p>
          <a:p>
            <a:r>
              <a:rPr lang="nl-NL" sz="3600" dirty="0"/>
              <a:t>waarmee die mens sy vore lank gemaak het.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847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692696"/>
            <a:ext cx="9036496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129:4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Laat hul wat Sion haat, verneder wyk</a:t>
            </a:r>
            <a:endParaRPr lang="en-ZA" sz="3600" dirty="0"/>
          </a:p>
          <a:p>
            <a:r>
              <a:rPr lang="nl-NL" sz="3600" dirty="0"/>
              <a:t>en wees soos saad wat winde uitgesaai het</a:t>
            </a:r>
            <a:endParaRPr lang="en-ZA" sz="3600" dirty="0"/>
          </a:p>
          <a:p>
            <a:r>
              <a:rPr lang="nl-NL" sz="3600" dirty="0"/>
              <a:t>hoog op die dak, wat gou met spruite pryk,</a:t>
            </a:r>
            <a:endParaRPr lang="en-ZA" sz="3600" dirty="0"/>
          </a:p>
          <a:p>
            <a:r>
              <a:rPr lang="nl-NL" sz="3600" dirty="0"/>
              <a:t>maar gou verdor as skroeiwind dit verwaai het;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840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129:5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waarin geen snyer ooit sy sekel slaan</a:t>
            </a:r>
            <a:endParaRPr lang="en-ZA" sz="3600" dirty="0"/>
          </a:p>
          <a:p>
            <a:r>
              <a:rPr lang="nl-NL" sz="3600" dirty="0"/>
              <a:t>om handevol die goue graan te maai nie;</a:t>
            </a:r>
            <a:endParaRPr lang="en-ZA" sz="3600" dirty="0"/>
          </a:p>
          <a:p>
            <a:r>
              <a:rPr lang="nl-NL" sz="3600" dirty="0"/>
              <a:t>waar nooit die gerwebinder langs sal gaan</a:t>
            </a:r>
            <a:endParaRPr lang="en-ZA" sz="3600" dirty="0"/>
          </a:p>
          <a:p>
            <a:r>
              <a:rPr lang="nl-NL" sz="3600" dirty="0"/>
              <a:t>om armsvol sy koring op te laai nie;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40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836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129:6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waar wie verbygaan, nooit met handgebaar</a:t>
            </a:r>
            <a:endParaRPr lang="en-ZA" sz="3600" dirty="0"/>
          </a:p>
          <a:p>
            <a:r>
              <a:rPr lang="nl-NL" sz="3600" dirty="0"/>
              <a:t>en oestydsgroet die snyer sal begroet nie,</a:t>
            </a:r>
            <a:endParaRPr lang="en-ZA" sz="3600" dirty="0"/>
          </a:p>
          <a:p>
            <a:r>
              <a:rPr lang="nl-NL" sz="3600" dirty="0"/>
              <a:t>en sê: "Mag God jul arbeid seën daar!"</a:t>
            </a:r>
            <a:endParaRPr lang="en-ZA" sz="3600" dirty="0"/>
          </a:p>
          <a:p>
            <a:r>
              <a:rPr lang="nl-NL" sz="3600" dirty="0"/>
              <a:t>waar niemand roep: “Mag God jul daar behoed!” nie.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621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130:1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Uit dieptes, gans verlore,</a:t>
            </a:r>
            <a:endParaRPr lang="en-ZA" sz="3600" dirty="0"/>
          </a:p>
          <a:p>
            <a:r>
              <a:rPr lang="nl-NL" sz="3600" dirty="0"/>
              <a:t>van redding ver vandaan,</a:t>
            </a:r>
            <a:endParaRPr lang="en-ZA" sz="3600" dirty="0"/>
          </a:p>
          <a:p>
            <a:r>
              <a:rPr lang="nl-NL" sz="3600" dirty="0"/>
              <a:t>waar hoop se laaste spore</a:t>
            </a:r>
            <a:endParaRPr lang="en-ZA" sz="3600" dirty="0"/>
          </a:p>
          <a:p>
            <a:r>
              <a:rPr lang="nl-NL" sz="3600" dirty="0"/>
              <a:t>in wanhoop ondergaan;</a:t>
            </a:r>
            <a:endParaRPr lang="en-ZA" sz="3600" dirty="0"/>
          </a:p>
          <a:p>
            <a:r>
              <a:rPr lang="nl-NL" sz="3600" dirty="0"/>
              <a:t>uit diep van donker nagte</a:t>
            </a:r>
            <a:endParaRPr lang="en-ZA" sz="3600" dirty="0"/>
          </a:p>
          <a:p>
            <a:r>
              <a:rPr lang="nl-NL" sz="3600" dirty="0"/>
              <a:t>roep ek, o </a:t>
            </a:r>
            <a:r>
              <a:rPr lang="nl-NL" sz="3600" cap="small" dirty="0"/>
              <a:t>Here</a:t>
            </a:r>
            <a:r>
              <a:rPr lang="nl-NL" sz="3600" dirty="0"/>
              <a:t>, hoor,</a:t>
            </a:r>
            <a:endParaRPr lang="en-ZA" sz="3600" dirty="0"/>
          </a:p>
          <a:p>
            <a:r>
              <a:rPr lang="nl-NL" sz="3600" dirty="0"/>
              <a:t>en laat my jammerklagte</a:t>
            </a:r>
            <a:endParaRPr lang="en-ZA" sz="3600" dirty="0"/>
          </a:p>
          <a:p>
            <a:r>
              <a:rPr lang="nl-NL" sz="3600" dirty="0"/>
              <a:t>tog opklim in u oor!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145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21773"/>
            <a:ext cx="8892480" cy="67916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130:2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As U, o </a:t>
            </a:r>
            <a:r>
              <a:rPr lang="nl-NL" sz="3600" cap="small" dirty="0"/>
              <a:t>Heer</a:t>
            </a:r>
            <a:r>
              <a:rPr lang="nl-NL" sz="3600" dirty="0"/>
              <a:t>, die sonde</a:t>
            </a:r>
            <a:endParaRPr lang="en-ZA" sz="3600" dirty="0"/>
          </a:p>
          <a:p>
            <a:r>
              <a:rPr lang="nl-NL" sz="3600" dirty="0"/>
              <a:t>na reg wou gadeslaan,</a:t>
            </a:r>
            <a:endParaRPr lang="en-ZA" sz="3600" dirty="0"/>
          </a:p>
          <a:p>
            <a:r>
              <a:rPr lang="nl-NL" sz="3600" dirty="0"/>
              <a:t>wie sou een enk'le </a:t>
            </a:r>
            <a:r>
              <a:rPr lang="nl-NL" sz="3600" dirty="0" smtClean="0"/>
              <a:t>stonde*</a:t>
            </a:r>
            <a:endParaRPr lang="en-ZA" sz="3600" dirty="0"/>
          </a:p>
          <a:p>
            <a:r>
              <a:rPr lang="nl-NL" sz="3600" dirty="0"/>
              <a:t>voor U, o </a:t>
            </a:r>
            <a:r>
              <a:rPr lang="nl-NL" sz="3600" cap="small" dirty="0"/>
              <a:t>Heer</a:t>
            </a:r>
            <a:r>
              <a:rPr lang="nl-NL" sz="3600" dirty="0"/>
              <a:t>, bestaan?</a:t>
            </a:r>
            <a:endParaRPr lang="en-ZA" sz="3600" dirty="0"/>
          </a:p>
          <a:p>
            <a:r>
              <a:rPr lang="nl-NL" sz="3600" dirty="0"/>
              <a:t>Maar nee, daar is vergewing</a:t>
            </a:r>
            <a:endParaRPr lang="en-ZA" sz="3600" dirty="0"/>
          </a:p>
          <a:p>
            <a:r>
              <a:rPr lang="nl-NL" sz="3600" dirty="0"/>
              <a:t>altyd by U gewees;</a:t>
            </a:r>
            <a:endParaRPr lang="en-ZA" sz="3600" dirty="0"/>
          </a:p>
          <a:p>
            <a:r>
              <a:rPr lang="nl-NL" sz="3600" dirty="0"/>
              <a:t>daarom word U met bewing</a:t>
            </a:r>
            <a:endParaRPr lang="en-ZA" sz="3600" dirty="0"/>
          </a:p>
          <a:p>
            <a:r>
              <a:rPr lang="nl-NL" sz="3600" dirty="0"/>
              <a:t>reg kinderlik gevrees</a:t>
            </a:r>
            <a:r>
              <a:rPr lang="nl-NL" sz="3600" dirty="0" smtClean="0"/>
              <a:t>.</a:t>
            </a:r>
          </a:p>
          <a:p>
            <a:endParaRPr lang="nl-NL" sz="3600" dirty="0"/>
          </a:p>
          <a:p>
            <a:r>
              <a:rPr lang="nl-NL" sz="2400" i="1" dirty="0" smtClean="0"/>
              <a:t>*stonde: tyd, tydstip onbepaalde onderdeel van ŉ tydperk, meestal van ŉ dag of ŉ uur</a:t>
            </a:r>
            <a:endParaRPr lang="en-ZA" sz="2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40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60869"/>
            <a:ext cx="886554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101:2</a:t>
            </a:r>
          </a:p>
          <a:p>
            <a:endParaRPr lang="en-ZA" sz="3600" dirty="0"/>
          </a:p>
          <a:p>
            <a:r>
              <a:rPr lang="nl-NL" sz="3600" dirty="0"/>
              <a:t>My wandel, waar ek in my huis verkeer,</a:t>
            </a:r>
            <a:endParaRPr lang="en-ZA" sz="3600" dirty="0"/>
          </a:p>
          <a:p>
            <a:r>
              <a:rPr lang="nl-NL" sz="3600" dirty="0"/>
              <a:t>was in opregtheid, om U reg te eer;</a:t>
            </a:r>
            <a:endParaRPr lang="en-ZA" sz="3600" dirty="0"/>
          </a:p>
          <a:p>
            <a:r>
              <a:rPr lang="nl-NL" sz="3600" dirty="0"/>
              <a:t>my strewe altyd hoog, bedagsaam, reg,</a:t>
            </a:r>
            <a:endParaRPr lang="en-ZA" sz="3600" dirty="0"/>
          </a:p>
          <a:p>
            <a:r>
              <a:rPr lang="nl-NL" sz="3600" dirty="0"/>
              <a:t>van laagheid wég.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67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9644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103:11</a:t>
            </a:r>
          </a:p>
          <a:p>
            <a:endParaRPr lang="en-ZA" sz="3600" dirty="0"/>
          </a:p>
          <a:p>
            <a:r>
              <a:rPr lang="nl-NL" sz="3600" dirty="0"/>
              <a:t>Verhef die </a:t>
            </a:r>
            <a:r>
              <a:rPr lang="nl-NL" sz="3600" cap="small" dirty="0"/>
              <a:t>Heer</a:t>
            </a:r>
            <a:r>
              <a:rPr lang="nl-NL" sz="3600" dirty="0"/>
              <a:t>, o al sy leërmagte,</a:t>
            </a:r>
            <a:endParaRPr lang="en-ZA" sz="3600" dirty="0"/>
          </a:p>
          <a:p>
            <a:r>
              <a:rPr lang="nl-NL" sz="3600" dirty="0"/>
              <a:t>sy dienaars wat Hom dien as troue wagte!</a:t>
            </a:r>
            <a:endParaRPr lang="en-ZA" sz="3600" dirty="0"/>
          </a:p>
          <a:p>
            <a:r>
              <a:rPr lang="nl-NL" sz="3600" dirty="0"/>
              <a:t>Laat hemel, aarde, see en berg en dal,</a:t>
            </a:r>
            <a:endParaRPr lang="en-ZA" sz="3600" dirty="0"/>
          </a:p>
          <a:p>
            <a:r>
              <a:rPr lang="nl-NL" sz="3600" dirty="0"/>
              <a:t>wáár ook sy septer swaai – laat alle dinge</a:t>
            </a:r>
            <a:endParaRPr lang="en-ZA" sz="3600" dirty="0"/>
          </a:p>
          <a:p>
            <a:r>
              <a:rPr lang="nl-NL" sz="3600" dirty="0"/>
              <a:t>sy lof verhef in altyd wyer kringe!</a:t>
            </a:r>
            <a:endParaRPr lang="en-ZA" sz="3600" dirty="0"/>
          </a:p>
          <a:p>
            <a:r>
              <a:rPr lang="nl-NL" sz="3600" dirty="0"/>
              <a:t>En jy, my siel, loof jy Hom bowenal.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069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130:3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Soos een wat op die mure</a:t>
            </a:r>
            <a:endParaRPr lang="en-ZA" sz="3600" dirty="0"/>
          </a:p>
          <a:p>
            <a:r>
              <a:rPr lang="nl-NL" sz="3600" dirty="0"/>
              <a:t>as wagter uitgestel,</a:t>
            </a:r>
            <a:endParaRPr lang="en-ZA" sz="3600" dirty="0"/>
          </a:p>
          <a:p>
            <a:r>
              <a:rPr lang="nl-NL" sz="3600" dirty="0"/>
              <a:t>gedurigdeur die ure</a:t>
            </a:r>
            <a:endParaRPr lang="en-ZA" sz="3600" dirty="0"/>
          </a:p>
          <a:p>
            <a:r>
              <a:rPr lang="nl-NL" sz="3600" dirty="0"/>
              <a:t>met sy gedagte tel –</a:t>
            </a:r>
            <a:endParaRPr lang="en-ZA" sz="3600" dirty="0"/>
          </a:p>
          <a:p>
            <a:r>
              <a:rPr lang="nl-NL" sz="3600" dirty="0"/>
              <a:t>só wag my siel, en sterker,</a:t>
            </a:r>
            <a:endParaRPr lang="en-ZA" sz="3600" dirty="0"/>
          </a:p>
          <a:p>
            <a:r>
              <a:rPr lang="nl-NL" sz="3600" dirty="0"/>
              <a:t>gedurig op die </a:t>
            </a:r>
            <a:r>
              <a:rPr lang="nl-NL" sz="3600" cap="small" dirty="0"/>
              <a:t>Heer</a:t>
            </a:r>
            <a:r>
              <a:rPr lang="nl-NL" sz="3600" dirty="0"/>
              <a:t>,</a:t>
            </a:r>
            <a:endParaRPr lang="en-ZA" sz="3600" dirty="0"/>
          </a:p>
          <a:p>
            <a:r>
              <a:rPr lang="nl-NL" sz="3600" dirty="0"/>
              <a:t>tot Hy, die Ligbewerker,</a:t>
            </a:r>
            <a:endParaRPr lang="en-ZA" sz="3600" dirty="0"/>
          </a:p>
          <a:p>
            <a:r>
              <a:rPr lang="nl-NL" sz="3600" dirty="0"/>
              <a:t>die nag in daeraad keer.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105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130:4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Hoop, Israel in jou klagte;</a:t>
            </a:r>
            <a:endParaRPr lang="en-ZA" sz="3600" dirty="0"/>
          </a:p>
          <a:p>
            <a:r>
              <a:rPr lang="nl-NL" sz="3600" dirty="0"/>
              <a:t>vertrou, o volk, wat treur;</a:t>
            </a:r>
            <a:endParaRPr lang="en-ZA" sz="3600" dirty="0"/>
          </a:p>
          <a:p>
            <a:r>
              <a:rPr lang="nl-NL" sz="3600" dirty="0"/>
              <a:t>sy guns verduur die nagte,</a:t>
            </a:r>
            <a:endParaRPr lang="en-ZA" sz="3600" dirty="0"/>
          </a:p>
          <a:p>
            <a:r>
              <a:rPr lang="nl-NL" sz="3600" dirty="0"/>
              <a:t>sy heil breek eind'lik deur.</a:t>
            </a:r>
            <a:endParaRPr lang="en-ZA" sz="3600" dirty="0"/>
          </a:p>
          <a:p>
            <a:r>
              <a:rPr lang="nl-NL" sz="3600" dirty="0"/>
              <a:t>Dan skyn Gods lig van </a:t>
            </a:r>
            <a:r>
              <a:rPr lang="nl-NL" sz="3600" dirty="0" smtClean="0"/>
              <a:t>vrede</a:t>
            </a:r>
            <a:endParaRPr lang="en-ZA" sz="3600" dirty="0"/>
          </a:p>
          <a:p>
            <a:r>
              <a:rPr lang="nl-NL" sz="3600" dirty="0" smtClean="0"/>
              <a:t>en </a:t>
            </a:r>
            <a:r>
              <a:rPr lang="nl-NL" sz="3600" dirty="0"/>
              <a:t>Hy maak Israel vry</a:t>
            </a:r>
            <a:endParaRPr lang="en-ZA" sz="3600" dirty="0"/>
          </a:p>
          <a:p>
            <a:r>
              <a:rPr lang="nl-NL" sz="3600" dirty="0"/>
              <a:t>van ongeregtighede.</a:t>
            </a:r>
            <a:endParaRPr lang="en-ZA" sz="3600" dirty="0"/>
          </a:p>
          <a:p>
            <a:r>
              <a:rPr lang="nl-NL" sz="3600" cap="small" dirty="0"/>
              <a:t>Heer</a:t>
            </a:r>
            <a:r>
              <a:rPr lang="nl-NL" sz="3600" dirty="0"/>
              <a:t>, doen ook so aan my!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258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131:1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My hart is nie hoogmoedig, </a:t>
            </a:r>
            <a:r>
              <a:rPr lang="nl-NL" sz="3600" cap="small" dirty="0"/>
              <a:t>Heer</a:t>
            </a:r>
            <a:r>
              <a:rPr lang="nl-NL" sz="3600" dirty="0"/>
              <a:t>!</a:t>
            </a:r>
            <a:endParaRPr lang="en-ZA" sz="3600" dirty="0"/>
          </a:p>
          <a:p>
            <a:r>
              <a:rPr lang="nl-NL" sz="3600" dirty="0"/>
              <a:t>My oog nie trots nie; ek verkeer,</a:t>
            </a:r>
            <a:endParaRPr lang="en-ZA" sz="3600" dirty="0"/>
          </a:p>
          <a:p>
            <a:r>
              <a:rPr lang="nl-NL" sz="3600" dirty="0"/>
              <a:t>ek wandel nie in wat te groot,</a:t>
            </a:r>
            <a:endParaRPr lang="en-ZA" sz="3600" dirty="0"/>
          </a:p>
          <a:p>
            <a:r>
              <a:rPr lang="nl-NL" sz="3600" dirty="0"/>
              <a:t>te diep is vir u gunsgenoot.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033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131:2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af-ZA" sz="3600" dirty="0"/>
              <a:t>Voorwaar my siel is in my stil,</a:t>
            </a:r>
            <a:endParaRPr lang="en-ZA" sz="3600" dirty="0"/>
          </a:p>
          <a:p>
            <a:r>
              <a:rPr lang="nl-NL" sz="3600" dirty="0"/>
              <a:t>weer één met God se heil’ge wil.</a:t>
            </a:r>
            <a:endParaRPr lang="en-ZA" sz="3600" dirty="0"/>
          </a:p>
          <a:p>
            <a:r>
              <a:rPr lang="nl-NL" sz="3600" dirty="0"/>
              <a:t>Net soos ŉ kind, tevrede by</a:t>
            </a:r>
            <a:endParaRPr lang="en-ZA" sz="3600" dirty="0"/>
          </a:p>
          <a:p>
            <a:r>
              <a:rPr lang="af-ZA" sz="3600" dirty="0"/>
              <a:t>sy moeder, is my siel in my.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333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131:3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Laat Israel op die </a:t>
            </a:r>
            <a:r>
              <a:rPr lang="nl-NL" sz="3600" cap="small" dirty="0"/>
              <a:t>Heer</a:t>
            </a:r>
            <a:r>
              <a:rPr lang="nl-NL" sz="3600" dirty="0"/>
              <a:t> vertrou,</a:t>
            </a:r>
            <a:endParaRPr lang="en-ZA" sz="3600" dirty="0"/>
          </a:p>
          <a:p>
            <a:r>
              <a:rPr lang="nl-NL" sz="3600" dirty="0"/>
              <a:t>sy hoop op Gods ontferming bou,</a:t>
            </a:r>
            <a:endParaRPr lang="en-ZA" sz="3600" dirty="0"/>
          </a:p>
          <a:p>
            <a:r>
              <a:rPr lang="nl-NL" sz="3600" dirty="0"/>
              <a:t>en stil berus in sy beleid</a:t>
            </a:r>
            <a:endParaRPr lang="en-ZA" sz="3600" dirty="0"/>
          </a:p>
          <a:p>
            <a:r>
              <a:rPr lang="nl-NL" sz="3600" dirty="0"/>
              <a:t>van nou af tot in ewigheid.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96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836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132:1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Dink tog aan Dawid; hoe hy, </a:t>
            </a:r>
            <a:r>
              <a:rPr lang="nl-NL" sz="3600" cap="small" dirty="0"/>
              <a:t>Heer</a:t>
            </a:r>
            <a:r>
              <a:rPr lang="nl-NL" sz="3600" dirty="0"/>
              <a:t>,</a:t>
            </a:r>
            <a:endParaRPr lang="en-ZA" sz="3600" dirty="0"/>
          </a:p>
          <a:p>
            <a:r>
              <a:rPr lang="nl-NL" sz="3600" dirty="0"/>
              <a:t>u woning met sy sorg wou eer!</a:t>
            </a:r>
            <a:endParaRPr lang="en-ZA" sz="3600" dirty="0"/>
          </a:p>
          <a:p>
            <a:r>
              <a:rPr lang="nl-NL" sz="3600" dirty="0"/>
              <a:t>Onthou sy eed, aan U gesweer;</a:t>
            </a:r>
            <a:endParaRPr lang="en-ZA" sz="3600" dirty="0"/>
          </a:p>
          <a:p>
            <a:r>
              <a:rPr lang="nl-NL" sz="3600" dirty="0"/>
              <a:t>aan Jakobs sterke God het hy</a:t>
            </a:r>
            <a:endParaRPr lang="en-ZA" sz="3600" dirty="0"/>
          </a:p>
          <a:p>
            <a:r>
              <a:rPr lang="nl-NL" sz="3600" dirty="0"/>
              <a:t>geloftewoord só toegewy: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392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836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132:2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"Ek sal nie na my woning gaan, </a:t>
            </a:r>
            <a:endParaRPr lang="en-ZA" sz="3600" dirty="0"/>
          </a:p>
          <a:p>
            <a:r>
              <a:rPr lang="nl-NL" sz="3600" dirty="0"/>
              <a:t>die kamer waar my bed in staan;</a:t>
            </a:r>
            <a:endParaRPr lang="en-ZA" sz="3600" dirty="0"/>
          </a:p>
          <a:p>
            <a:r>
              <a:rPr lang="nl-NL" sz="3600" dirty="0"/>
              <a:t>ek sal nie rus of slaap, of aan</a:t>
            </a:r>
            <a:endParaRPr lang="en-ZA" sz="3600" dirty="0"/>
          </a:p>
          <a:p>
            <a:r>
              <a:rPr lang="nl-NL" sz="3600" dirty="0"/>
              <a:t>ŉ ooglid gun ŉ sluimering,</a:t>
            </a:r>
            <a:endParaRPr lang="en-ZA" sz="3600" dirty="0"/>
          </a:p>
          <a:p>
            <a:r>
              <a:rPr lang="nl-NL" sz="3600" dirty="0"/>
              <a:t>voordat ek hierdie eed volbring, –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610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836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132:3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"voordat ek Hom, die eewge </a:t>
            </a:r>
            <a:r>
              <a:rPr lang="nl-NL" sz="3600" cap="small" dirty="0"/>
              <a:t>Heer</a:t>
            </a:r>
            <a:r>
              <a:rPr lang="nl-NL" sz="3600" dirty="0"/>
              <a:t>,</a:t>
            </a:r>
            <a:endParaRPr lang="en-ZA" sz="3600" dirty="0"/>
          </a:p>
          <a:p>
            <a:r>
              <a:rPr lang="nl-NL" sz="3600" dirty="0"/>
              <a:t>die Magtige van Jakob, eer;</a:t>
            </a:r>
            <a:endParaRPr lang="en-ZA" sz="3600" dirty="0"/>
          </a:p>
          <a:p>
            <a:r>
              <a:rPr lang="nl-NL" sz="3600" dirty="0"/>
              <a:t>voor ek by al die stamme weer</a:t>
            </a:r>
            <a:endParaRPr lang="en-ZA" sz="3600" dirty="0"/>
          </a:p>
          <a:p>
            <a:r>
              <a:rPr lang="nl-NL" sz="3600" dirty="0"/>
              <a:t>die eerbied-stille plek ontdek,</a:t>
            </a:r>
            <a:endParaRPr lang="en-ZA" sz="3600" dirty="0"/>
          </a:p>
          <a:p>
            <a:r>
              <a:rPr lang="nl-NL" sz="3600" dirty="0"/>
              <a:t>waar Hy sy woning kan betrek."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74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836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132:4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Die tyding gaan van mond tot mond:</a:t>
            </a:r>
            <a:endParaRPr lang="en-ZA" sz="3600" dirty="0"/>
          </a:p>
          <a:p>
            <a:r>
              <a:rPr lang="nl-NL" sz="3600" dirty="0"/>
              <a:t>in Efrata – so klink dit rond –</a:t>
            </a:r>
            <a:endParaRPr lang="en-ZA" sz="3600" dirty="0"/>
          </a:p>
          <a:p>
            <a:r>
              <a:rPr lang="nl-NL" sz="3600" dirty="0"/>
              <a:t>daar is die ark op Jaärs grond!</a:t>
            </a:r>
            <a:endParaRPr lang="en-ZA" sz="3600" dirty="0"/>
          </a:p>
          <a:p>
            <a:r>
              <a:rPr lang="nl-NL" sz="3600" dirty="0"/>
              <a:t>Daar het ons as geheimenis</a:t>
            </a:r>
            <a:endParaRPr lang="en-ZA" sz="3600" dirty="0"/>
          </a:p>
          <a:p>
            <a:r>
              <a:rPr lang="nl-NL" sz="3600" dirty="0"/>
              <a:t>dit weer gevind, die heil’ge kis.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614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836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132:5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Kom, laat ons na sy woning gaan</a:t>
            </a:r>
            <a:endParaRPr lang="en-ZA" sz="3600" dirty="0"/>
          </a:p>
          <a:p>
            <a:r>
              <a:rPr lang="nl-NL" sz="3600" dirty="0"/>
              <a:t>en, biddend in sy voorhof, aan</a:t>
            </a:r>
            <a:endParaRPr lang="en-ZA" sz="3600" dirty="0"/>
          </a:p>
          <a:p>
            <a:r>
              <a:rPr lang="nl-NL" sz="3600" dirty="0"/>
              <a:t>die voetbank van sy voete staan.</a:t>
            </a:r>
            <a:endParaRPr lang="en-ZA" sz="3600" dirty="0"/>
          </a:p>
          <a:p>
            <a:r>
              <a:rPr lang="nl-NL" sz="3600" dirty="0"/>
              <a:t>Staan op, u rusplek wag, o </a:t>
            </a:r>
            <a:r>
              <a:rPr lang="nl-NL" sz="3600" cap="small" dirty="0"/>
              <a:t>Heer</a:t>
            </a:r>
            <a:r>
              <a:rPr lang="nl-NL" sz="3600" dirty="0"/>
              <a:t>,</a:t>
            </a:r>
            <a:endParaRPr lang="en-ZA" sz="3600" dirty="0"/>
          </a:p>
          <a:p>
            <a:r>
              <a:rPr lang="nl-NL" sz="3600" dirty="0"/>
              <a:t>U met die ark van krag en eer!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704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712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</a:t>
            </a:r>
            <a:r>
              <a:rPr lang="en-ZA" sz="3600" dirty="0" smtClean="0"/>
              <a:t>104:1</a:t>
            </a:r>
            <a:endParaRPr lang="en-ZA" sz="3600" dirty="0"/>
          </a:p>
          <a:p>
            <a:endParaRPr lang="nl-NL" sz="3600" dirty="0" smtClean="0"/>
          </a:p>
          <a:p>
            <a:r>
              <a:rPr lang="nl-NL" sz="3600" dirty="0"/>
              <a:t>Ontwaak my siel, en sing tot God!</a:t>
            </a:r>
            <a:endParaRPr lang="en-ZA" sz="3600" dirty="0"/>
          </a:p>
          <a:p>
            <a:r>
              <a:rPr lang="nl-NL" sz="3600" dirty="0"/>
              <a:t>O </a:t>
            </a:r>
            <a:r>
              <a:rPr lang="nl-NL" sz="3600" cap="small" dirty="0"/>
              <a:t>Heer</a:t>
            </a:r>
            <a:r>
              <a:rPr lang="nl-NL" sz="3600" dirty="0"/>
              <a:t>, U is verhewe tot</a:t>
            </a:r>
            <a:endParaRPr lang="en-ZA" sz="3600" dirty="0"/>
          </a:p>
          <a:p>
            <a:r>
              <a:rPr lang="nl-NL" sz="3600" dirty="0"/>
              <a:t>die allerhoogste majesteit,</a:t>
            </a:r>
            <a:endParaRPr lang="en-ZA" sz="3600" dirty="0"/>
          </a:p>
          <a:p>
            <a:r>
              <a:rPr lang="nl-NL" sz="3600" dirty="0"/>
              <a:t>U is beklee met heerlikheid: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49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836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132:6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Beklee, o hoogste Majesteit,</a:t>
            </a:r>
            <a:endParaRPr lang="en-ZA" sz="3600" dirty="0"/>
          </a:p>
          <a:p>
            <a:r>
              <a:rPr lang="nl-NL" sz="3600" dirty="0"/>
              <a:t>u priesters met geregtigheid!</a:t>
            </a:r>
            <a:endParaRPr lang="en-ZA" sz="3600" dirty="0"/>
          </a:p>
          <a:p>
            <a:r>
              <a:rPr lang="nl-NL" sz="3600" dirty="0"/>
              <a:t>U volk moet juig, in U verblyd.</a:t>
            </a:r>
            <a:endParaRPr lang="en-ZA" sz="3600" dirty="0"/>
          </a:p>
          <a:p>
            <a:r>
              <a:rPr lang="nl-NL" sz="3600" dirty="0"/>
              <a:t>En wys om Dawids wil nie meer</a:t>
            </a:r>
            <a:endParaRPr lang="en-ZA" sz="3600" dirty="0"/>
          </a:p>
          <a:p>
            <a:r>
              <a:rPr lang="nl-NL" sz="3600" dirty="0"/>
              <a:t>u ryksgesalfde af, o </a:t>
            </a:r>
            <a:r>
              <a:rPr lang="nl-NL" sz="3600" cap="small" dirty="0"/>
              <a:t>Heer</a:t>
            </a:r>
            <a:r>
              <a:rPr lang="nl-NL" sz="3600" dirty="0"/>
              <a:t>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670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836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132:7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U het aan Dawid in u trou</a:t>
            </a:r>
            <a:endParaRPr lang="en-ZA" sz="3600" dirty="0"/>
          </a:p>
          <a:p>
            <a:r>
              <a:rPr lang="nl-NL" sz="3600" dirty="0"/>
              <a:t>gesweer dat U sy troon sal bou</a:t>
            </a:r>
            <a:endParaRPr lang="en-ZA" sz="3600" dirty="0"/>
          </a:p>
          <a:p>
            <a:r>
              <a:rPr lang="nl-NL" sz="3600" dirty="0"/>
              <a:t>– wie kan U in u mag weerhou? –</a:t>
            </a:r>
            <a:endParaRPr lang="en-ZA" sz="3600" dirty="0"/>
          </a:p>
          <a:p>
            <a:r>
              <a:rPr lang="nl-NL" sz="3600" dirty="0"/>
              <a:t>"Jou seuns, tot in die verste lid,</a:t>
            </a:r>
            <a:endParaRPr lang="en-ZA" sz="3600" dirty="0"/>
          </a:p>
          <a:p>
            <a:r>
              <a:rPr lang="nl-NL" sz="3600" dirty="0"/>
              <a:t>sal Ek steeds op jou troon laat sit.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223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836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132:8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“Hou hulle my verbond in eer, </a:t>
            </a:r>
            <a:endParaRPr lang="en-ZA" sz="3600" dirty="0"/>
          </a:p>
          <a:p>
            <a:r>
              <a:rPr lang="nl-NL" sz="3600" dirty="0"/>
              <a:t>– getuienis wat Ek hul leer – </a:t>
            </a:r>
            <a:endParaRPr lang="en-ZA" sz="3600" dirty="0"/>
          </a:p>
          <a:p>
            <a:r>
              <a:rPr lang="nl-NL" sz="3600" dirty="0"/>
              <a:t>belowe Ek, jou God en Heer:</a:t>
            </a:r>
            <a:endParaRPr lang="en-ZA" sz="3600" dirty="0"/>
          </a:p>
          <a:p>
            <a:r>
              <a:rPr lang="nl-NL" sz="3600" dirty="0"/>
              <a:t>wat ook mag val of ondergaan, </a:t>
            </a:r>
            <a:endParaRPr lang="en-ZA" sz="3600" dirty="0"/>
          </a:p>
          <a:p>
            <a:r>
              <a:rPr lang="nl-NL" sz="3600" dirty="0"/>
              <a:t>jou troon sal ewig vas bly staan.”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461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836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132:9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Want Sion word deur God geëer,</a:t>
            </a:r>
            <a:endParaRPr lang="en-ZA" sz="3600" dirty="0"/>
          </a:p>
          <a:p>
            <a:r>
              <a:rPr lang="nl-NL" sz="3600" dirty="0"/>
              <a:t>as woonplek het Hy dit begeer.</a:t>
            </a:r>
            <a:endParaRPr lang="en-ZA" sz="3600" dirty="0"/>
          </a:p>
          <a:p>
            <a:r>
              <a:rPr lang="nl-NL" sz="3600" dirty="0"/>
              <a:t>"Dit is my rusplek,” sê die </a:t>
            </a:r>
            <a:r>
              <a:rPr lang="nl-NL" sz="3600" cap="small" dirty="0"/>
              <a:t>Heer</a:t>
            </a:r>
            <a:r>
              <a:rPr lang="nl-NL" sz="3600" dirty="0"/>
              <a:t>.</a:t>
            </a:r>
            <a:endParaRPr lang="en-ZA" sz="3600" dirty="0"/>
          </a:p>
          <a:p>
            <a:r>
              <a:rPr lang="nl-NL" sz="3600" dirty="0"/>
              <a:t>"Hier vestig ek my huis en troon,</a:t>
            </a:r>
            <a:endParaRPr lang="en-ZA" sz="3600" dirty="0"/>
          </a:p>
          <a:p>
            <a:r>
              <a:rPr lang="nl-NL" sz="3600" dirty="0"/>
              <a:t>en hier wil Ek vir ewig woon.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348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836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132:10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af-ZA" sz="3600" dirty="0"/>
              <a:t>"In Sion is my seën groot,</a:t>
            </a:r>
            <a:endParaRPr lang="en-ZA" sz="3600" dirty="0"/>
          </a:p>
          <a:p>
            <a:r>
              <a:rPr lang="nl-NL" sz="3600" dirty="0"/>
              <a:t>hier red Ek armes uit die nood,</a:t>
            </a:r>
            <a:endParaRPr lang="en-ZA" sz="3600" dirty="0"/>
          </a:p>
          <a:p>
            <a:r>
              <a:rPr lang="nl-NL" sz="3600" dirty="0"/>
              <a:t>hier is versadiging met brood.</a:t>
            </a:r>
            <a:endParaRPr lang="en-ZA" sz="3600" dirty="0"/>
          </a:p>
          <a:p>
            <a:r>
              <a:rPr lang="nl-NL" sz="3600" dirty="0"/>
              <a:t>My priesters sal 'k met heil beklee,</a:t>
            </a:r>
            <a:endParaRPr lang="en-ZA" sz="3600" dirty="0"/>
          </a:p>
          <a:p>
            <a:r>
              <a:rPr lang="nl-NL" sz="3600" dirty="0"/>
              <a:t>my gunsgenote jubel mee.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250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836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132:11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"Aan Dawid gee Ek heerskappy;</a:t>
            </a:r>
            <a:endParaRPr lang="en-ZA" sz="3600" dirty="0"/>
          </a:p>
          <a:p>
            <a:r>
              <a:rPr lang="nl-NL" sz="3600" dirty="0"/>
              <a:t>ŉ Lamp is vir hom toeberei,</a:t>
            </a:r>
            <a:endParaRPr lang="en-ZA" sz="3600" dirty="0"/>
          </a:p>
          <a:p>
            <a:r>
              <a:rPr lang="nl-NL" sz="3600" dirty="0"/>
              <a:t>en skaamte^oordek sy teenparty.</a:t>
            </a:r>
            <a:endParaRPr lang="en-ZA" sz="3600" dirty="0"/>
          </a:p>
          <a:p>
            <a:r>
              <a:rPr lang="nl-NL" sz="3600" dirty="0"/>
              <a:t>Maar op sy hoof sal wonderskoon</a:t>
            </a:r>
            <a:endParaRPr lang="en-ZA" sz="3600" dirty="0"/>
          </a:p>
          <a:p>
            <a:r>
              <a:rPr lang="nl-NL" sz="3600" dirty="0"/>
              <a:t>en ewig blink die gloriekroon."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678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133:1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Hoe goed is dit – ŉ huis vol lieflikhede! –</a:t>
            </a:r>
            <a:endParaRPr lang="en-ZA" sz="3600" dirty="0"/>
          </a:p>
          <a:p>
            <a:r>
              <a:rPr lang="nl-NL" sz="3600" dirty="0"/>
              <a:t>dat broers daar woon in onverstoorde vrede.</a:t>
            </a:r>
            <a:endParaRPr lang="en-ZA" sz="3600" dirty="0"/>
          </a:p>
          <a:p>
            <a:r>
              <a:rPr lang="nl-NL" sz="3600" dirty="0"/>
              <a:t>Soos salf wat kunstig toeberei,</a:t>
            </a:r>
            <a:endParaRPr lang="en-ZA" sz="3600" dirty="0"/>
          </a:p>
          <a:p>
            <a:r>
              <a:rPr lang="nl-NL" sz="3600" dirty="0"/>
              <a:t>om Aärons hoof ŉ sagte geur versprei,</a:t>
            </a:r>
            <a:endParaRPr lang="en-ZA" sz="3600" dirty="0"/>
          </a:p>
          <a:p>
            <a:r>
              <a:rPr lang="nl-NL" sz="3600" dirty="0"/>
              <a:t>sy baard oordrup en heil’ge kleed deurtrek –</a:t>
            </a:r>
            <a:endParaRPr lang="en-ZA" sz="3600" dirty="0"/>
          </a:p>
          <a:p>
            <a:r>
              <a:rPr lang="nl-NL" sz="3600" dirty="0"/>
              <a:t>so sal die liefde liefde wek.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649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2728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133:2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Dis soos die dou van Hermon, ryk nes reën,</a:t>
            </a:r>
            <a:endParaRPr lang="en-ZA" sz="3600" dirty="0"/>
          </a:p>
          <a:p>
            <a:r>
              <a:rPr lang="nl-NL" sz="3600" dirty="0"/>
              <a:t>op Sions berg: die </a:t>
            </a:r>
            <a:r>
              <a:rPr lang="nl-NL" sz="3600" cap="small" dirty="0"/>
              <a:t>Heer</a:t>
            </a:r>
            <a:r>
              <a:rPr lang="nl-NL" sz="3600" dirty="0"/>
              <a:t> gebied die seën,</a:t>
            </a:r>
            <a:endParaRPr lang="en-ZA" sz="3600" dirty="0"/>
          </a:p>
          <a:p>
            <a:r>
              <a:rPr lang="nl-NL" sz="3600" dirty="0"/>
              <a:t>die lewe tot in ewigheid.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189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134:1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O priesters, wat voor God bly staan,</a:t>
            </a:r>
            <a:endParaRPr lang="en-ZA" sz="3600" dirty="0"/>
          </a:p>
          <a:p>
            <a:r>
              <a:rPr lang="nl-NL" sz="3600" dirty="0"/>
              <a:t>wanneer die sonlig ondergaan,</a:t>
            </a:r>
            <a:endParaRPr lang="en-ZA" sz="3600" dirty="0"/>
          </a:p>
          <a:p>
            <a:r>
              <a:rPr lang="nl-NL" sz="3600" dirty="0"/>
              <a:t>wanneer die laaste straal verskiet –</a:t>
            </a:r>
            <a:endParaRPr lang="en-ZA" sz="3600" dirty="0"/>
          </a:p>
          <a:p>
            <a:r>
              <a:rPr lang="nl-NL" sz="3600" dirty="0"/>
              <a:t>o loof die </a:t>
            </a:r>
            <a:r>
              <a:rPr lang="nl-NL" sz="3600" cap="small" dirty="0"/>
              <a:t>Heer</a:t>
            </a:r>
            <a:r>
              <a:rPr lang="nl-NL" sz="3600" dirty="0"/>
              <a:t> in sang en lied!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522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134:2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O hef vir ons ŉ naglied aan,</a:t>
            </a:r>
            <a:endParaRPr lang="en-ZA" sz="3600" dirty="0"/>
          </a:p>
          <a:p>
            <a:r>
              <a:rPr lang="nl-NL" sz="3600" dirty="0"/>
              <a:t>wanneer ons weer van hier moet gaan;</a:t>
            </a:r>
            <a:endParaRPr lang="en-ZA" sz="3600" dirty="0"/>
          </a:p>
          <a:p>
            <a:r>
              <a:rPr lang="nl-NL" sz="3600" dirty="0"/>
              <a:t>hef op u priesterhande, pleit,</a:t>
            </a:r>
            <a:endParaRPr lang="en-ZA" sz="3600" dirty="0"/>
          </a:p>
          <a:p>
            <a:r>
              <a:rPr lang="nl-NL" sz="3600" dirty="0"/>
              <a:t>as alles rus in donkerheid.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094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548680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</a:t>
            </a:r>
            <a:r>
              <a:rPr lang="en-ZA" sz="3600" dirty="0" smtClean="0"/>
              <a:t>104:2</a:t>
            </a:r>
            <a:endParaRPr lang="en-ZA" sz="3600" dirty="0"/>
          </a:p>
          <a:p>
            <a:endParaRPr lang="af-ZA" sz="3600" dirty="0" smtClean="0"/>
          </a:p>
          <a:p>
            <a:r>
              <a:rPr lang="nl-NL" sz="3600" dirty="0"/>
              <a:t>u mantel is die son se lig,</a:t>
            </a:r>
            <a:endParaRPr lang="en-ZA" sz="3600" dirty="0"/>
          </a:p>
          <a:p>
            <a:r>
              <a:rPr lang="nl-NL" sz="3600" dirty="0"/>
              <a:t>u troongewelf die bloue lug;</a:t>
            </a:r>
            <a:endParaRPr lang="en-ZA" sz="3600" dirty="0"/>
          </a:p>
          <a:p>
            <a:r>
              <a:rPr lang="nl-NL" sz="3600" dirty="0"/>
              <a:t>die solderwerk van u paleis</a:t>
            </a:r>
            <a:endParaRPr lang="en-ZA" sz="3600" dirty="0"/>
          </a:p>
          <a:p>
            <a:r>
              <a:rPr lang="nl-NL" sz="3600" dirty="0"/>
              <a:t>is in die wolke, hooggehys.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204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134:3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se seën sal met u gaan,</a:t>
            </a:r>
            <a:endParaRPr lang="en-ZA" sz="3600" dirty="0"/>
          </a:p>
          <a:p>
            <a:r>
              <a:rPr lang="nl-NL" sz="3600" dirty="0"/>
              <a:t>en ons sal biddend voor Hom staan.</a:t>
            </a:r>
            <a:endParaRPr lang="en-ZA" sz="3600" dirty="0"/>
          </a:p>
          <a:p>
            <a:r>
              <a:rPr lang="nl-NL" sz="3600" dirty="0"/>
              <a:t>Hy wat beveel en – dit geskied,</a:t>
            </a:r>
            <a:endParaRPr lang="en-ZA" sz="3600" dirty="0"/>
          </a:p>
          <a:p>
            <a:r>
              <a:rPr lang="nl-NL" sz="3600" dirty="0"/>
              <a:t>Hy sal sy </a:t>
            </a:r>
            <a:r>
              <a:rPr lang="nl-NL" sz="3600" dirty="0" smtClean="0"/>
              <a:t>seen </a:t>
            </a:r>
            <a:r>
              <a:rPr lang="nl-NL" sz="3600" dirty="0"/>
              <a:t>oor u gebied.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783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134:4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Laat, </a:t>
            </a:r>
            <a:r>
              <a:rPr lang="nl-NL" sz="3600" cap="small" dirty="0"/>
              <a:t>Heer</a:t>
            </a:r>
            <a:r>
              <a:rPr lang="nl-NL" sz="3600" dirty="0"/>
              <a:t>, u seën op hul daal,</a:t>
            </a:r>
            <a:endParaRPr lang="en-ZA" sz="3600" dirty="0"/>
          </a:p>
          <a:p>
            <a:r>
              <a:rPr lang="nl-NL" sz="3600" dirty="0"/>
              <a:t>u guns uit Sion hul bestraal!</a:t>
            </a:r>
            <a:endParaRPr lang="en-ZA" sz="3600" dirty="0"/>
          </a:p>
          <a:p>
            <a:r>
              <a:rPr lang="nl-NL" sz="3600" dirty="0"/>
              <a:t>U wat beveel en – dit geskied,</a:t>
            </a:r>
            <a:endParaRPr lang="en-ZA" sz="3600" dirty="0"/>
          </a:p>
          <a:p>
            <a:r>
              <a:rPr lang="nl-NL" sz="3600" dirty="0"/>
              <a:t>wil, </a:t>
            </a:r>
            <a:r>
              <a:rPr lang="nl-NL" sz="3600" cap="small" dirty="0"/>
              <a:t>Heer</a:t>
            </a:r>
            <a:r>
              <a:rPr lang="nl-NL" sz="3600" dirty="0"/>
              <a:t>, u seen oor hul gebied!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290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135:1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Prys die Naam van onse </a:t>
            </a:r>
            <a:r>
              <a:rPr lang="nl-NL" sz="3600" cap="small" dirty="0"/>
              <a:t>Heer</a:t>
            </a:r>
            <a:r>
              <a:rPr lang="nl-NL" sz="3600" dirty="0"/>
              <a:t>! </a:t>
            </a:r>
            <a:endParaRPr lang="en-ZA" sz="3600" dirty="0"/>
          </a:p>
          <a:p>
            <a:r>
              <a:rPr lang="nl-NL" sz="3600" dirty="0"/>
              <a:t>hef tesaam die lofsang aan! </a:t>
            </a:r>
            <a:endParaRPr lang="en-ZA" sz="3600" dirty="0"/>
          </a:p>
          <a:p>
            <a:r>
              <a:rPr lang="nl-NL" sz="3600" dirty="0"/>
              <a:t>Loof sy goedheid, gee Hom eer, </a:t>
            </a:r>
            <a:endParaRPr lang="en-ZA" sz="3600" dirty="0"/>
          </a:p>
          <a:p>
            <a:r>
              <a:rPr lang="nl-NL" sz="3600" dirty="0"/>
              <a:t>dié wat in sy voorhof staan! </a:t>
            </a:r>
            <a:endParaRPr lang="en-ZA" sz="3600" dirty="0"/>
          </a:p>
          <a:p>
            <a:r>
              <a:rPr lang="nl-NL" sz="3600" dirty="0"/>
              <a:t>Loof Hom in gedagtenis </a:t>
            </a:r>
            <a:endParaRPr lang="en-ZA" sz="3600" dirty="0"/>
          </a:p>
          <a:p>
            <a:r>
              <a:rPr lang="nl-NL" sz="3600" dirty="0"/>
              <a:t>aan sy Naam wat lieflik is.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785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135:2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Loof die </a:t>
            </a:r>
            <a:r>
              <a:rPr lang="nl-NL" sz="3600" cap="small" dirty="0"/>
              <a:t>Heer</a:t>
            </a:r>
            <a:r>
              <a:rPr lang="nl-NL" sz="3600" dirty="0"/>
              <a:t> se goedheid luid,</a:t>
            </a:r>
            <a:endParaRPr lang="en-ZA" sz="3600" dirty="0"/>
          </a:p>
          <a:p>
            <a:r>
              <a:rPr lang="nl-NL" sz="3600" dirty="0"/>
              <a:t>dié wat in sy voorhof kom!</a:t>
            </a:r>
            <a:endParaRPr lang="en-ZA" sz="3600" dirty="0"/>
          </a:p>
          <a:p>
            <a:r>
              <a:rPr lang="nl-NL" sz="3600" dirty="0"/>
              <a:t>Want Hy kies vir Jakob uit,</a:t>
            </a:r>
            <a:endParaRPr lang="en-ZA" sz="3600" dirty="0"/>
          </a:p>
          <a:p>
            <a:r>
              <a:rPr lang="nl-NL" sz="3600" dirty="0"/>
              <a:t>Israel tot sy eiendom.</a:t>
            </a:r>
            <a:endParaRPr lang="en-ZA" sz="3600" dirty="0"/>
          </a:p>
          <a:p>
            <a:r>
              <a:rPr lang="nl-NL" sz="3600" dirty="0"/>
              <a:t>Bo al wat die mens vereer – </a:t>
            </a:r>
            <a:endParaRPr lang="en-ZA" sz="3600" dirty="0"/>
          </a:p>
          <a:p>
            <a:r>
              <a:rPr lang="nl-NL" sz="3600" dirty="0"/>
              <a:t>groot, dit weet ek, is die </a:t>
            </a:r>
            <a:r>
              <a:rPr lang="nl-NL" sz="3600" cap="small" dirty="0"/>
              <a:t>Heer</a:t>
            </a:r>
            <a:r>
              <a:rPr lang="nl-NL" sz="3600" dirty="0"/>
              <a:t>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627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135:3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In die hoogte sit die </a:t>
            </a:r>
            <a:r>
              <a:rPr lang="nl-NL" sz="3600" cap="small" dirty="0"/>
              <a:t>Heer</a:t>
            </a:r>
            <a:r>
              <a:rPr lang="nl-NL" sz="3600" dirty="0"/>
              <a:t>;</a:t>
            </a:r>
            <a:endParaRPr lang="en-ZA" sz="3600" dirty="0"/>
          </a:p>
          <a:p>
            <a:r>
              <a:rPr lang="nl-NL" sz="3600" dirty="0"/>
              <a:t>daar doen Hy wat Hom behaag;</a:t>
            </a:r>
            <a:endParaRPr lang="en-ZA" sz="3600" dirty="0"/>
          </a:p>
          <a:p>
            <a:r>
              <a:rPr lang="nl-NL" sz="3600" dirty="0"/>
              <a:t>Hy stuur sy bevele neer,</a:t>
            </a:r>
            <a:endParaRPr lang="en-ZA" sz="3600" dirty="0"/>
          </a:p>
          <a:p>
            <a:r>
              <a:rPr lang="nl-NL" sz="3600" dirty="0"/>
              <a:t>en sy wil geskied omlaag.</a:t>
            </a:r>
            <a:endParaRPr lang="en-ZA" sz="3600" dirty="0"/>
          </a:p>
          <a:p>
            <a:r>
              <a:rPr lang="nl-NL" sz="3600" dirty="0"/>
              <a:t>See en aarde luister stil,</a:t>
            </a:r>
            <a:endParaRPr lang="en-ZA" sz="3600" dirty="0"/>
          </a:p>
          <a:p>
            <a:r>
              <a:rPr lang="nl-NL" sz="3600" dirty="0"/>
              <a:t>met die dieptes, na sy wil.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066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135:4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Hy wat wolke^en dampe stuur</a:t>
            </a:r>
            <a:endParaRPr lang="en-ZA" sz="3600" dirty="0"/>
          </a:p>
          <a:p>
            <a:r>
              <a:rPr lang="nl-NL" sz="3600" dirty="0"/>
              <a:t>van die aard' se verste land,</a:t>
            </a:r>
            <a:endParaRPr lang="en-ZA" sz="3600" dirty="0"/>
          </a:p>
          <a:p>
            <a:r>
              <a:rPr lang="nl-NL" sz="3600" dirty="0"/>
              <a:t>Hy’s dit wat die weerligvuur</a:t>
            </a:r>
            <a:endParaRPr lang="en-ZA" sz="3600" dirty="0"/>
          </a:p>
          <a:p>
            <a:r>
              <a:rPr lang="nl-NL" sz="3600" dirty="0"/>
              <a:t>in die onweerswolk laat brand.</a:t>
            </a:r>
            <a:endParaRPr lang="en-ZA" sz="3600" dirty="0"/>
          </a:p>
          <a:p>
            <a:r>
              <a:rPr lang="nl-NL" sz="3600" dirty="0"/>
              <a:t>Hy bring winde deur sy woord</a:t>
            </a:r>
            <a:endParaRPr lang="en-ZA" sz="3600" dirty="0"/>
          </a:p>
          <a:p>
            <a:r>
              <a:rPr lang="nl-NL" sz="3600" dirty="0"/>
              <a:t>uit sy hemelkamers voort.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548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135:5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Hy‘t sy strafbevel gegee:</a:t>
            </a:r>
            <a:endParaRPr lang="en-ZA" sz="3600" dirty="0"/>
          </a:p>
          <a:p>
            <a:r>
              <a:rPr lang="nl-NL" sz="3600" dirty="0"/>
              <a:t>eersgeborenes verslaan,</a:t>
            </a:r>
            <a:endParaRPr lang="en-ZA" sz="3600" dirty="0"/>
          </a:p>
          <a:p>
            <a:r>
              <a:rPr lang="nl-NL" sz="3600" dirty="0"/>
              <a:t>van die mens af tot die vee.</a:t>
            </a:r>
            <a:endParaRPr lang="en-ZA" sz="3600" dirty="0"/>
          </a:p>
          <a:p>
            <a:r>
              <a:rPr lang="nl-NL" sz="3600" dirty="0"/>
              <a:t>Wonders het Hom voorgegaan –</a:t>
            </a:r>
            <a:endParaRPr lang="en-ZA" sz="3600" dirty="0"/>
          </a:p>
          <a:p>
            <a:r>
              <a:rPr lang="nl-NL" sz="3600" dirty="0"/>
              <a:t>tekens van sy strenge hand</a:t>
            </a:r>
            <a:endParaRPr lang="en-ZA" sz="3600" dirty="0"/>
          </a:p>
          <a:p>
            <a:r>
              <a:rPr lang="nl-NL" sz="3600" dirty="0"/>
              <a:t>wys Hy jou, Egipteland!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196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135:6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God het Faraos mag weerstaan.</a:t>
            </a:r>
            <a:endParaRPr lang="en-ZA" sz="3600" dirty="0"/>
          </a:p>
          <a:p>
            <a:r>
              <a:rPr lang="nl-NL" sz="3600" dirty="0"/>
              <a:t>Volke^en konings het beswyk.</a:t>
            </a:r>
            <a:endParaRPr lang="en-ZA" sz="3600" dirty="0"/>
          </a:p>
          <a:p>
            <a:r>
              <a:rPr lang="nl-NL" sz="3600" dirty="0"/>
              <a:t>Sihon het Hy neergeslaan</a:t>
            </a:r>
            <a:endParaRPr lang="en-ZA" sz="3600" dirty="0"/>
          </a:p>
          <a:p>
            <a:r>
              <a:rPr lang="nl-NL" sz="3600" dirty="0"/>
              <a:t>met die vors van Basans ryk.</a:t>
            </a:r>
            <a:endParaRPr lang="en-ZA" sz="3600" dirty="0"/>
          </a:p>
          <a:p>
            <a:r>
              <a:rPr lang="nl-NL" sz="3600" dirty="0"/>
              <a:t>Kanaäns ryke‘t neergestort,</a:t>
            </a:r>
            <a:endParaRPr lang="en-ZA" sz="3600" dirty="0"/>
          </a:p>
          <a:p>
            <a:r>
              <a:rPr lang="nl-NL" sz="3600" dirty="0"/>
              <a:t>vir Gods volk ŉ buit geword.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608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135:7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Ná die veertig jaar van swerf</a:t>
            </a:r>
            <a:endParaRPr lang="en-ZA" sz="3600" dirty="0"/>
          </a:p>
          <a:p>
            <a:r>
              <a:rPr lang="nl-NL" sz="3600" dirty="0"/>
              <a:t>het die </a:t>
            </a:r>
            <a:r>
              <a:rPr lang="nl-NL" sz="3600" cap="small" dirty="0"/>
              <a:t>Heer</a:t>
            </a:r>
            <a:r>
              <a:rPr lang="nl-NL" sz="3600" dirty="0"/>
              <a:t> vir Israel,</a:t>
            </a:r>
            <a:endParaRPr lang="en-ZA" sz="3600" dirty="0"/>
          </a:p>
          <a:p>
            <a:r>
              <a:rPr lang="nl-NL" sz="3600" dirty="0"/>
              <a:t>vir sy volk, die land laat erf</a:t>
            </a:r>
            <a:endParaRPr lang="en-ZA" sz="3600" dirty="0"/>
          </a:p>
          <a:p>
            <a:r>
              <a:rPr lang="nl-NL" sz="3600" dirty="0"/>
              <a:t>na sy vaste bondsbestel.</a:t>
            </a:r>
            <a:endParaRPr lang="en-ZA" sz="3600" dirty="0"/>
          </a:p>
          <a:p>
            <a:r>
              <a:rPr lang="nl-NL" sz="3600" cap="small" dirty="0"/>
              <a:t>Heer</a:t>
            </a:r>
            <a:r>
              <a:rPr lang="nl-NL" sz="3600" dirty="0"/>
              <a:t>, U Naam verduur die tyd:</a:t>
            </a:r>
            <a:endParaRPr lang="en-ZA" sz="3600" dirty="0"/>
          </a:p>
          <a:p>
            <a:r>
              <a:rPr lang="nl-NL" sz="3600" dirty="0"/>
              <a:t>dit bestaan in ewigheid!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324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135:8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U Gedenknaam, </a:t>
            </a:r>
            <a:r>
              <a:rPr lang="nl-NL" sz="3600" cap="small" dirty="0"/>
              <a:t>Heer</a:t>
            </a:r>
            <a:r>
              <a:rPr lang="nl-NL" sz="3600" dirty="0"/>
              <a:t>, sal leef</a:t>
            </a:r>
            <a:endParaRPr lang="en-ZA" sz="3600" dirty="0"/>
          </a:p>
          <a:p>
            <a:r>
              <a:rPr lang="nl-NL" sz="3600" dirty="0"/>
              <a:t>tot die verste nageslag.</a:t>
            </a:r>
            <a:endParaRPr lang="en-ZA" sz="3600" dirty="0"/>
          </a:p>
          <a:p>
            <a:r>
              <a:rPr lang="nl-NL" sz="3600" dirty="0"/>
              <a:t>U sal nooit u volk begeef,</a:t>
            </a:r>
            <a:endParaRPr lang="en-ZA" sz="3600" dirty="0"/>
          </a:p>
          <a:p>
            <a:r>
              <a:rPr lang="nl-NL" sz="3600" dirty="0"/>
              <a:t>maar U hou oor hul die wag.</a:t>
            </a:r>
            <a:endParaRPr lang="en-ZA" sz="3600" dirty="0"/>
          </a:p>
          <a:p>
            <a:r>
              <a:rPr lang="nl-NL" sz="3600" dirty="0"/>
              <a:t>Was u knegte soms ontrou,</a:t>
            </a:r>
            <a:endParaRPr lang="en-ZA" sz="3600" dirty="0"/>
          </a:p>
          <a:p>
            <a:r>
              <a:rPr lang="af-ZA" sz="3600" dirty="0"/>
              <a:t>U vergeef; U bly getrou!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689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548679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</a:t>
            </a:r>
            <a:r>
              <a:rPr lang="en-ZA" sz="3600" dirty="0" smtClean="0"/>
              <a:t>104:3</a:t>
            </a:r>
            <a:endParaRPr lang="en-ZA" sz="3600" dirty="0"/>
          </a:p>
          <a:p>
            <a:endParaRPr lang="af-ZA" sz="3600" dirty="0" smtClean="0"/>
          </a:p>
          <a:p>
            <a:r>
              <a:rPr lang="nl-NL" sz="3600" dirty="0"/>
              <a:t>Daar sweef U op die wolkwa aan,</a:t>
            </a:r>
            <a:endParaRPr lang="en-ZA" sz="3600" dirty="0"/>
          </a:p>
          <a:p>
            <a:r>
              <a:rPr lang="nl-NL" sz="3600" dirty="0"/>
              <a:t>of wandel op die wind, u baan!</a:t>
            </a:r>
            <a:endParaRPr lang="en-ZA" sz="3600" dirty="0"/>
          </a:p>
          <a:p>
            <a:r>
              <a:rPr lang="nl-NL" sz="3600" dirty="0"/>
              <a:t>U bode is die windgeluid;</a:t>
            </a:r>
            <a:endParaRPr lang="en-ZA" sz="3600" dirty="0"/>
          </a:p>
          <a:p>
            <a:r>
              <a:rPr lang="nl-NL" sz="3600" dirty="0"/>
              <a:t>as dienaars vlieg u blitse uit.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716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135:9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Gode van die heidendom,</a:t>
            </a:r>
            <a:endParaRPr lang="en-ZA" sz="3600" dirty="0"/>
          </a:p>
          <a:p>
            <a:r>
              <a:rPr lang="nl-NL" sz="3600" dirty="0"/>
              <a:t>goud of silwer, mooi gegiet</a:t>
            </a:r>
            <a:endParaRPr lang="en-ZA" sz="3600" dirty="0"/>
          </a:p>
          <a:p>
            <a:r>
              <a:rPr lang="nl-NL" sz="3600" dirty="0"/>
              <a:t>– waar die mens sy knie voor krom –</a:t>
            </a:r>
            <a:endParaRPr lang="en-ZA" sz="3600" dirty="0"/>
          </a:p>
          <a:p>
            <a:r>
              <a:rPr lang="nl-NL" sz="3600" dirty="0"/>
              <a:t>gaan as mensewerk tot niet:</a:t>
            </a:r>
            <a:endParaRPr lang="en-ZA" sz="3600" dirty="0"/>
          </a:p>
          <a:p>
            <a:r>
              <a:rPr lang="nl-NL" sz="3600" dirty="0"/>
              <a:t>daar’s ŉ mond, maar sonder taal;</a:t>
            </a:r>
            <a:endParaRPr lang="en-ZA" sz="3600" dirty="0"/>
          </a:p>
          <a:p>
            <a:r>
              <a:rPr lang="nl-NL" sz="3600" dirty="0"/>
              <a:t>daar’s ŉ oog, maar sonder straal.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586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611" y="692696"/>
            <a:ext cx="8132813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135:10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Ore het hul, maar dis doof</a:t>
            </a:r>
            <a:endParaRPr lang="en-ZA" sz="3600" dirty="0"/>
          </a:p>
          <a:p>
            <a:r>
              <a:rPr lang="nl-NL" sz="3600" dirty="0"/>
              <a:t>vir die klank van stem of taal;</a:t>
            </a:r>
            <a:endParaRPr lang="en-ZA" sz="3600" dirty="0"/>
          </a:p>
          <a:p>
            <a:r>
              <a:rPr lang="nl-NL" sz="3600" dirty="0"/>
              <a:t>ook ŉ mond, maar afgodshoof</a:t>
            </a:r>
            <a:endParaRPr lang="en-ZA" sz="3600" dirty="0"/>
          </a:p>
          <a:p>
            <a:r>
              <a:rPr lang="nl-NL" sz="3600" dirty="0"/>
              <a:t>kan daarmee nie asemhaal.</a:t>
            </a:r>
            <a:endParaRPr lang="en-ZA" sz="3600" dirty="0"/>
          </a:p>
          <a:p>
            <a:r>
              <a:rPr lang="nl-NL" sz="3600" dirty="0"/>
              <a:t>Laat dié wat hom dien en vrees,</a:t>
            </a:r>
            <a:endParaRPr lang="en-ZA" sz="3600" dirty="0"/>
          </a:p>
          <a:p>
            <a:r>
              <a:rPr lang="nl-NL" sz="3600" dirty="0"/>
              <a:t>soos die afgod, net só wees.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135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692696"/>
            <a:ext cx="8208912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135:11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Huis van Israel, loof die </a:t>
            </a:r>
            <a:r>
              <a:rPr lang="nl-NL" sz="3600" cap="small" dirty="0"/>
              <a:t>Heer</a:t>
            </a:r>
            <a:r>
              <a:rPr lang="nl-NL" sz="3600" dirty="0"/>
              <a:t>!</a:t>
            </a:r>
            <a:endParaRPr lang="en-ZA" sz="3600" dirty="0"/>
          </a:p>
          <a:p>
            <a:r>
              <a:rPr lang="nl-NL" sz="3600" dirty="0"/>
              <a:t>Huis, van Aäron, loof die </a:t>
            </a:r>
            <a:r>
              <a:rPr lang="nl-NL" sz="3600" cap="small" dirty="0"/>
              <a:t>Heer</a:t>
            </a:r>
            <a:r>
              <a:rPr lang="nl-NL" sz="3600" dirty="0"/>
              <a:t>!</a:t>
            </a:r>
            <a:endParaRPr lang="en-ZA" sz="3600" dirty="0"/>
          </a:p>
          <a:p>
            <a:r>
              <a:rPr lang="nl-NL" sz="3600" dirty="0"/>
              <a:t>Huis van Levi, loof die </a:t>
            </a:r>
            <a:r>
              <a:rPr lang="nl-NL" sz="3600" cap="small" dirty="0"/>
              <a:t>Heer</a:t>
            </a:r>
            <a:r>
              <a:rPr lang="nl-NL" sz="3600" dirty="0"/>
              <a:t>!</a:t>
            </a:r>
            <a:endParaRPr lang="en-ZA" sz="3600" dirty="0"/>
          </a:p>
          <a:p>
            <a:r>
              <a:rPr lang="nl-NL" sz="3600" dirty="0"/>
              <a:t>Almal wat Hóm vrees en eer –</a:t>
            </a:r>
            <a:endParaRPr lang="en-ZA" sz="3600" dirty="0"/>
          </a:p>
          <a:p>
            <a:r>
              <a:rPr lang="nl-NL" sz="3600" dirty="0"/>
              <a:t>laat dit klink op hoogste toon:</a:t>
            </a:r>
            <a:endParaRPr lang="en-ZA" sz="3600" dirty="0"/>
          </a:p>
          <a:p>
            <a:r>
              <a:rPr lang="nl-NL" sz="3600" dirty="0"/>
              <a:t>"Loof God wat in Sion woon!"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670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5611" y="692696"/>
            <a:ext cx="8132813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136:1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Loof die </a:t>
            </a:r>
            <a:r>
              <a:rPr lang="nl-NL" sz="3600" cap="small" dirty="0"/>
              <a:t>Heer</a:t>
            </a:r>
            <a:r>
              <a:rPr lang="nl-NL" sz="3600" dirty="0"/>
              <a:t> met blye klank,</a:t>
            </a:r>
            <a:endParaRPr lang="en-ZA" sz="3600" dirty="0"/>
          </a:p>
          <a:p>
            <a:r>
              <a:rPr lang="nl-NL" sz="3600" dirty="0"/>
              <a:t>loof sy Naam, bewys Hom dank;</a:t>
            </a:r>
            <a:endParaRPr lang="en-ZA" sz="3600" dirty="0"/>
          </a:p>
          <a:p>
            <a:r>
              <a:rPr lang="nl-NL" sz="3600" dirty="0"/>
              <a:t>want sy goedertierenheid</a:t>
            </a:r>
            <a:endParaRPr lang="en-ZA" sz="3600" dirty="0"/>
          </a:p>
          <a:p>
            <a:r>
              <a:rPr lang="nl-NL" sz="3600" dirty="0"/>
              <a:t>sal bestaan in ewigheid!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813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692696"/>
            <a:ext cx="7416824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136:2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Loof die hoogste God en </a:t>
            </a:r>
            <a:r>
              <a:rPr lang="nl-NL" sz="3600" cap="small" dirty="0"/>
              <a:t>Heer</a:t>
            </a:r>
            <a:r>
              <a:rPr lang="nl-NL" sz="3600" dirty="0"/>
              <a:t>,</a:t>
            </a:r>
            <a:endParaRPr lang="en-ZA" sz="3600" dirty="0"/>
          </a:p>
          <a:p>
            <a:r>
              <a:rPr lang="nl-NL" sz="3600" dirty="0"/>
              <a:t>wat oor aardse mag regeer;</a:t>
            </a:r>
            <a:endParaRPr lang="en-ZA" sz="3600" dirty="0"/>
          </a:p>
          <a:p>
            <a:r>
              <a:rPr lang="nl-NL" sz="3600" dirty="0"/>
              <a:t>want sy goedertierenheid</a:t>
            </a:r>
            <a:endParaRPr lang="en-ZA" sz="3600" dirty="0"/>
          </a:p>
          <a:p>
            <a:r>
              <a:rPr lang="nl-NL" sz="3600" dirty="0"/>
              <a:t>sal bestaan in ewigheid!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152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692696"/>
            <a:ext cx="7488832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136:3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Loof die God wat onbeperk</a:t>
            </a:r>
            <a:endParaRPr lang="en-ZA" sz="3600" dirty="0"/>
          </a:p>
          <a:p>
            <a:r>
              <a:rPr lang="nl-NL" sz="3600" dirty="0"/>
              <a:t>wonders in sy almag werk;</a:t>
            </a:r>
            <a:endParaRPr lang="en-ZA" sz="3600" dirty="0"/>
          </a:p>
          <a:p>
            <a:r>
              <a:rPr lang="nl-NL" sz="3600" dirty="0"/>
              <a:t>want sy goedertierenheid</a:t>
            </a:r>
            <a:endParaRPr lang="en-ZA" sz="3600" dirty="0"/>
          </a:p>
          <a:p>
            <a:r>
              <a:rPr lang="nl-NL" sz="3600" dirty="0"/>
              <a:t>sal bestaan in ewigheid!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057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692696"/>
            <a:ext cx="6624736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136:4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de-DE" sz="3600" dirty="0"/>
              <a:t>Hy‘t alwys die eewge blou</a:t>
            </a:r>
            <a:endParaRPr lang="en-ZA" sz="3600" dirty="0"/>
          </a:p>
          <a:p>
            <a:r>
              <a:rPr lang="nl-NL" sz="3600" dirty="0"/>
              <a:t>van die hemele gebou;</a:t>
            </a:r>
            <a:endParaRPr lang="en-ZA" sz="3600" dirty="0"/>
          </a:p>
          <a:p>
            <a:r>
              <a:rPr lang="nl-NL" sz="3600" dirty="0"/>
              <a:t>want sy goedertierenheid</a:t>
            </a:r>
            <a:endParaRPr lang="en-ZA" sz="3600" dirty="0"/>
          </a:p>
          <a:p>
            <a:r>
              <a:rPr lang="nl-NL" sz="3600" dirty="0"/>
              <a:t>sal bestaan in ewigheid!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706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692696"/>
            <a:ext cx="7416824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136:5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Vaste aarde, dit het Hy</a:t>
            </a:r>
            <a:endParaRPr lang="en-ZA" sz="3600" dirty="0"/>
          </a:p>
          <a:p>
            <a:r>
              <a:rPr lang="nl-NL" sz="3600" dirty="0"/>
              <a:t>oor die seevlak uitgebrei;</a:t>
            </a:r>
            <a:endParaRPr lang="en-ZA" sz="3600" dirty="0"/>
          </a:p>
          <a:p>
            <a:r>
              <a:rPr lang="nl-NL" sz="3600" dirty="0"/>
              <a:t>want sy goedertierenheid</a:t>
            </a:r>
            <a:endParaRPr lang="en-ZA" sz="3600" dirty="0"/>
          </a:p>
          <a:p>
            <a:r>
              <a:rPr lang="nl-NL" sz="3600" dirty="0"/>
              <a:t>sal bestaan in ewigheid!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008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692696"/>
            <a:ext cx="7848872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136:6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Loof God! Ligte, groot van glans,</a:t>
            </a:r>
            <a:endParaRPr lang="en-ZA" sz="3600" dirty="0"/>
          </a:p>
          <a:p>
            <a:r>
              <a:rPr lang="nl-NL" sz="3600" dirty="0"/>
              <a:t>stel Hy aan die hemeltrans;</a:t>
            </a:r>
            <a:endParaRPr lang="en-ZA" sz="3600" dirty="0"/>
          </a:p>
          <a:p>
            <a:r>
              <a:rPr lang="nl-NL" sz="3600" dirty="0"/>
              <a:t>want sy goedertierenheid</a:t>
            </a:r>
            <a:endParaRPr lang="en-ZA" sz="3600" dirty="0"/>
          </a:p>
          <a:p>
            <a:r>
              <a:rPr lang="nl-NL" sz="3600" dirty="0"/>
              <a:t>sal bestaan in ewigheid!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573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692696"/>
            <a:ext cx="79208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136:7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Aan die son gee Hy gesag,</a:t>
            </a:r>
            <a:endParaRPr lang="en-ZA" sz="3600" dirty="0"/>
          </a:p>
          <a:p>
            <a:r>
              <a:rPr lang="nl-NL" sz="3600" dirty="0"/>
              <a:t>heerskappy die hele dag;</a:t>
            </a:r>
            <a:endParaRPr lang="en-ZA" sz="3600" dirty="0"/>
          </a:p>
          <a:p>
            <a:r>
              <a:rPr lang="nl-NL" sz="3600" dirty="0"/>
              <a:t>want sy goedertierenheid</a:t>
            </a:r>
            <a:endParaRPr lang="en-ZA" sz="3600" dirty="0"/>
          </a:p>
          <a:p>
            <a:r>
              <a:rPr lang="nl-NL" sz="3600" dirty="0"/>
              <a:t>sal bestaan in ewigheid!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906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868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104:4</a:t>
            </a:r>
          </a:p>
          <a:p>
            <a:endParaRPr lang="af-ZA" sz="3600" dirty="0"/>
          </a:p>
          <a:p>
            <a:r>
              <a:rPr lang="nl-NL" sz="3600" dirty="0"/>
              <a:t>Die aarde is deur sy bevel</a:t>
            </a:r>
            <a:endParaRPr lang="en-ZA" sz="3600" dirty="0"/>
          </a:p>
          <a:p>
            <a:r>
              <a:rPr lang="nl-NL" sz="3600" dirty="0"/>
              <a:t>op fondamente vas gestel.</a:t>
            </a:r>
            <a:endParaRPr lang="en-ZA" sz="3600" dirty="0"/>
          </a:p>
          <a:p>
            <a:r>
              <a:rPr lang="nl-NL" sz="3600" dirty="0"/>
              <a:t>Die waters in hul stormgewoel,</a:t>
            </a:r>
            <a:endParaRPr lang="en-ZA" sz="3600" dirty="0"/>
          </a:p>
          <a:p>
            <a:r>
              <a:rPr lang="nl-NL" sz="3600" dirty="0"/>
              <a:t>oor hoogste berge heengespoel,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046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5611" y="692696"/>
            <a:ext cx="8132813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136:8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af-ZA" sz="3600" dirty="0"/>
              <a:t>Maan en sterre vir die nag</a:t>
            </a:r>
            <a:endParaRPr lang="en-ZA" sz="3600" dirty="0"/>
          </a:p>
          <a:p>
            <a:r>
              <a:rPr lang="af-ZA" sz="3600" dirty="0"/>
              <a:t>om te vonkel in hul prag;</a:t>
            </a:r>
            <a:endParaRPr lang="en-ZA" sz="3600" dirty="0"/>
          </a:p>
          <a:p>
            <a:r>
              <a:rPr lang="nl-NL" sz="3600" dirty="0"/>
              <a:t>want sy goedertierenheid</a:t>
            </a:r>
            <a:endParaRPr lang="en-ZA" sz="3600" dirty="0"/>
          </a:p>
          <a:p>
            <a:r>
              <a:rPr lang="nl-NL" sz="3600" dirty="0"/>
              <a:t>sal bestaan in ewigheid!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637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692696"/>
            <a:ext cx="7704856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136:9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Hy't Egipte hard geslaan</a:t>
            </a:r>
            <a:endParaRPr lang="en-ZA" sz="3600" dirty="0"/>
          </a:p>
          <a:p>
            <a:r>
              <a:rPr lang="nl-NL" sz="3600" dirty="0"/>
              <a:t>eersgeboornes dood laat gaan;</a:t>
            </a:r>
            <a:endParaRPr lang="en-ZA" sz="3600" dirty="0"/>
          </a:p>
          <a:p>
            <a:r>
              <a:rPr lang="nl-NL" sz="3600" dirty="0"/>
              <a:t>want sy goedertierenheid</a:t>
            </a:r>
            <a:endParaRPr lang="en-ZA" sz="3600" dirty="0"/>
          </a:p>
          <a:p>
            <a:r>
              <a:rPr lang="nl-NL" sz="3600" dirty="0"/>
              <a:t>sal bestaan in ewigheid!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295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692696"/>
            <a:ext cx="7704856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136:10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En sy Israel uitgelei</a:t>
            </a:r>
            <a:endParaRPr lang="en-ZA" sz="3600" dirty="0"/>
          </a:p>
          <a:p>
            <a:r>
              <a:rPr lang="nl-NL" sz="3600" dirty="0"/>
              <a:t>uit die land van slawerny;</a:t>
            </a:r>
            <a:endParaRPr lang="en-ZA" sz="3600" dirty="0"/>
          </a:p>
          <a:p>
            <a:r>
              <a:rPr lang="nl-NL" sz="3600" dirty="0"/>
              <a:t>want sy goedertierenheid</a:t>
            </a:r>
            <a:endParaRPr lang="en-ZA" sz="3600" dirty="0"/>
          </a:p>
          <a:p>
            <a:r>
              <a:rPr lang="nl-NL" sz="3600" dirty="0"/>
              <a:t>sal bestaan in ewigheid!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229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692696"/>
            <a:ext cx="7776864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136:11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Sterk van hand, sy arm gestrek,</a:t>
            </a:r>
            <a:endParaRPr lang="en-ZA" sz="3600" dirty="0"/>
          </a:p>
          <a:p>
            <a:r>
              <a:rPr lang="nl-NL" sz="3600" dirty="0"/>
              <a:t>het Hy hul van daar laat trek;</a:t>
            </a:r>
            <a:endParaRPr lang="en-ZA" sz="3600" dirty="0"/>
          </a:p>
          <a:p>
            <a:r>
              <a:rPr lang="nl-NL" sz="3600" dirty="0"/>
              <a:t>want sy goedertierenheid</a:t>
            </a:r>
            <a:endParaRPr lang="en-ZA" sz="3600" dirty="0"/>
          </a:p>
          <a:p>
            <a:r>
              <a:rPr lang="nl-NL" sz="3600" dirty="0"/>
              <a:t>sal bestaan in ewigheid!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521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692696"/>
            <a:ext cx="75608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136:12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Hy‘t die Skelfsee deurgesny</a:t>
            </a:r>
            <a:endParaRPr lang="en-ZA" sz="3600" dirty="0"/>
          </a:p>
          <a:p>
            <a:r>
              <a:rPr lang="nl-NL" sz="3600" dirty="0"/>
              <a:t>en hul veilig deurgelei;</a:t>
            </a:r>
            <a:endParaRPr lang="en-ZA" sz="3600" dirty="0"/>
          </a:p>
          <a:p>
            <a:r>
              <a:rPr lang="nl-NL" sz="3600" dirty="0"/>
              <a:t>want sy goedertierenheid</a:t>
            </a:r>
            <a:endParaRPr lang="en-ZA" sz="3600" dirty="0"/>
          </a:p>
          <a:p>
            <a:r>
              <a:rPr lang="nl-NL" sz="3600" dirty="0"/>
              <a:t>sal bestaan in ewigheid!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065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692696"/>
            <a:ext cx="8640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136:13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 smtClean="0"/>
              <a:t>Farao </a:t>
            </a:r>
            <a:r>
              <a:rPr lang="nl-NL" sz="3600" dirty="0"/>
              <a:t>met sy leër word</a:t>
            </a:r>
            <a:endParaRPr lang="en-ZA" sz="3600" dirty="0"/>
          </a:p>
          <a:p>
            <a:r>
              <a:rPr lang="nl-NL" sz="3600" dirty="0"/>
              <a:t>in die diepte neergestort;</a:t>
            </a:r>
            <a:endParaRPr lang="en-ZA" sz="3600" dirty="0"/>
          </a:p>
          <a:p>
            <a:r>
              <a:rPr lang="nl-NL" sz="3600" dirty="0"/>
              <a:t>want sy goedertierenheid</a:t>
            </a:r>
            <a:endParaRPr lang="en-ZA" sz="3600" dirty="0"/>
          </a:p>
          <a:p>
            <a:r>
              <a:rPr lang="nl-NL" sz="3600" dirty="0"/>
              <a:t>sal bestaan in ewigheid!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145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7704856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136:14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En </a:t>
            </a:r>
            <a:r>
              <a:rPr lang="nl-NL" sz="3600" dirty="0" smtClean="0"/>
              <a:t>Hy </a:t>
            </a:r>
            <a:r>
              <a:rPr lang="nl-NL" sz="3600" dirty="0"/>
              <a:t>het sy volk gelei</a:t>
            </a:r>
            <a:endParaRPr lang="en-ZA" sz="3600" dirty="0"/>
          </a:p>
          <a:p>
            <a:r>
              <a:rPr lang="nl-NL" sz="3600" dirty="0"/>
              <a:t>deur die wilde woesteny;</a:t>
            </a:r>
            <a:endParaRPr lang="en-ZA" sz="3600" dirty="0"/>
          </a:p>
          <a:p>
            <a:r>
              <a:rPr lang="nl-NL" sz="3600" dirty="0"/>
              <a:t>want sy goedertierenheid</a:t>
            </a:r>
            <a:endParaRPr lang="en-ZA" sz="3600" dirty="0"/>
          </a:p>
          <a:p>
            <a:r>
              <a:rPr lang="nl-NL" sz="3600" dirty="0"/>
              <a:t>sal bestaan in ewigheid!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864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9701" y="692696"/>
            <a:ext cx="7264627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136:15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Konings is deur Hom gedood</a:t>
            </a:r>
            <a:endParaRPr lang="en-ZA" sz="3600" dirty="0"/>
          </a:p>
          <a:p>
            <a:r>
              <a:rPr lang="nl-NL" sz="3600" dirty="0"/>
              <a:t>wat geweldig was en groot;</a:t>
            </a:r>
            <a:endParaRPr lang="en-ZA" sz="3600" dirty="0"/>
          </a:p>
          <a:p>
            <a:r>
              <a:rPr lang="nl-NL" sz="3600" dirty="0"/>
              <a:t>want sy goedertierenheid</a:t>
            </a:r>
            <a:endParaRPr lang="en-ZA" sz="3600" dirty="0"/>
          </a:p>
          <a:p>
            <a:r>
              <a:rPr lang="nl-NL" sz="3600" dirty="0"/>
              <a:t>sal bestaan in ewigheid!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834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0040" y="692696"/>
            <a:ext cx="7740352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136:16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Hy het voor sy volk gegaan –</a:t>
            </a:r>
            <a:endParaRPr lang="en-ZA" sz="3600" dirty="0"/>
          </a:p>
          <a:p>
            <a:r>
              <a:rPr lang="nl-NL" sz="3600" dirty="0"/>
              <a:t>Og en Sihon neergeslaan;</a:t>
            </a:r>
            <a:endParaRPr lang="en-ZA" sz="3600" dirty="0"/>
          </a:p>
          <a:p>
            <a:r>
              <a:rPr lang="nl-NL" sz="3600" dirty="0"/>
              <a:t>want sy goedertierenheid</a:t>
            </a:r>
            <a:endParaRPr lang="en-ZA" sz="3600" dirty="0"/>
          </a:p>
          <a:p>
            <a:r>
              <a:rPr lang="nl-NL" sz="3600" dirty="0"/>
              <a:t>sal bestaan in ewigheid!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487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040" y="692696"/>
            <a:ext cx="8460432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136:17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En hul land is toe geheel</a:t>
            </a:r>
            <a:endParaRPr lang="en-ZA" sz="3600" dirty="0"/>
          </a:p>
          <a:p>
            <a:r>
              <a:rPr lang="nl-NL" sz="3600" dirty="0"/>
              <a:t>aan sy Israel uitgedeel;</a:t>
            </a:r>
            <a:endParaRPr lang="en-ZA" sz="3600" dirty="0"/>
          </a:p>
          <a:p>
            <a:r>
              <a:rPr lang="nl-NL" sz="3600" dirty="0"/>
              <a:t>want sy goedertierenheid</a:t>
            </a:r>
            <a:endParaRPr lang="en-ZA" sz="3600" dirty="0"/>
          </a:p>
          <a:p>
            <a:r>
              <a:rPr lang="nl-NL" sz="3600" dirty="0"/>
              <a:t>sal bestaan in ewigheid!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44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868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104:5</a:t>
            </a:r>
          </a:p>
          <a:p>
            <a:endParaRPr lang="en-ZA" sz="3600" dirty="0"/>
          </a:p>
          <a:p>
            <a:r>
              <a:rPr lang="nl-NL" sz="3600" dirty="0"/>
              <a:t>het U, soos in ŉ onweersvlaag,</a:t>
            </a:r>
            <a:endParaRPr lang="en-ZA" sz="3600" dirty="0"/>
          </a:p>
          <a:p>
            <a:r>
              <a:rPr lang="nl-NL" sz="3600" dirty="0"/>
              <a:t>deur donder voor U heen gejaag,</a:t>
            </a:r>
            <a:endParaRPr lang="en-ZA" sz="3600" dirty="0"/>
          </a:p>
          <a:p>
            <a:r>
              <a:rPr lang="nl-NL" sz="3600" dirty="0"/>
              <a:t>– die dal laat sak, die berg laat rys –</a:t>
            </a:r>
            <a:endParaRPr lang="en-ZA" sz="3600" dirty="0"/>
          </a:p>
          <a:p>
            <a:r>
              <a:rPr lang="nl-NL" sz="3600" dirty="0"/>
              <a:t>u vinger het hul plek gewys.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586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040" y="692696"/>
            <a:ext cx="8460432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136:18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Hy‘t aan ons gedink in druk;</a:t>
            </a:r>
            <a:endParaRPr lang="en-ZA" sz="3600" dirty="0"/>
          </a:p>
          <a:p>
            <a:r>
              <a:rPr lang="nl-NL" sz="3600" dirty="0"/>
              <a:t>ons uit vyandshand geruk;</a:t>
            </a:r>
            <a:endParaRPr lang="en-ZA" sz="3600" dirty="0"/>
          </a:p>
          <a:p>
            <a:r>
              <a:rPr lang="nl-NL" sz="3600" dirty="0"/>
              <a:t>want sy goedertierenheid</a:t>
            </a:r>
            <a:endParaRPr lang="en-ZA" sz="3600" dirty="0"/>
          </a:p>
          <a:p>
            <a:r>
              <a:rPr lang="nl-NL" sz="3600" dirty="0"/>
              <a:t>sal bestaan in ewigheid!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430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040" y="692696"/>
            <a:ext cx="8460432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136:19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Loof die </a:t>
            </a:r>
            <a:r>
              <a:rPr lang="nl-NL" sz="3600" cap="small" dirty="0"/>
              <a:t>Heer</a:t>
            </a:r>
            <a:r>
              <a:rPr lang="nl-NL" sz="3600" dirty="0"/>
              <a:t> wat ewig leef,</a:t>
            </a:r>
            <a:endParaRPr lang="en-ZA" sz="3600" dirty="0"/>
          </a:p>
          <a:p>
            <a:r>
              <a:rPr lang="nl-NL" sz="3600" dirty="0"/>
              <a:t>voedsel gee aan al wat leef;</a:t>
            </a:r>
            <a:endParaRPr lang="en-ZA" sz="3600" dirty="0"/>
          </a:p>
          <a:p>
            <a:r>
              <a:rPr lang="nl-NL" sz="3600" dirty="0"/>
              <a:t>want sy goedertierenheid</a:t>
            </a:r>
            <a:endParaRPr lang="en-ZA" sz="3600" dirty="0"/>
          </a:p>
          <a:p>
            <a:r>
              <a:rPr lang="nl-NL" sz="3600" dirty="0"/>
              <a:t>sal bestaan in ewigheid!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180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0040" y="692696"/>
            <a:ext cx="8783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136:20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Loof dié God, dié Hemelheer,</a:t>
            </a:r>
            <a:endParaRPr lang="en-ZA" sz="3600" dirty="0"/>
          </a:p>
          <a:p>
            <a:r>
              <a:rPr lang="nl-NL" sz="3600" dirty="0"/>
              <a:t>Allerhoogste^in mag en eer; </a:t>
            </a:r>
            <a:endParaRPr lang="en-ZA" sz="3600" dirty="0"/>
          </a:p>
          <a:p>
            <a:r>
              <a:rPr lang="nl-NL" sz="3600" dirty="0"/>
              <a:t>want sy goedertierenheid</a:t>
            </a:r>
            <a:endParaRPr lang="en-ZA" sz="3600" dirty="0"/>
          </a:p>
          <a:p>
            <a:r>
              <a:rPr lang="nl-NL" sz="3600" dirty="0"/>
              <a:t>sal bestaan in ewigheid!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493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040" y="692696"/>
            <a:ext cx="8783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137:1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Aan die rivier’ het ons gesit</a:t>
            </a:r>
            <a:endParaRPr lang="en-ZA" sz="3600" dirty="0"/>
          </a:p>
          <a:p>
            <a:r>
              <a:rPr lang="nl-NL" sz="3600" dirty="0"/>
              <a:t>in Babel en geween,</a:t>
            </a:r>
            <a:endParaRPr lang="en-ZA" sz="3600" dirty="0"/>
          </a:p>
          <a:p>
            <a:r>
              <a:rPr lang="nl-NL" sz="3600" dirty="0"/>
              <a:t>as swerfgedagtes hartseer wek,</a:t>
            </a:r>
            <a:endParaRPr lang="en-ZA" sz="3600" dirty="0"/>
          </a:p>
          <a:p>
            <a:r>
              <a:rPr lang="nl-NL" sz="3600" dirty="0"/>
              <a:t>ons trek na Sion heen.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567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040" y="692696"/>
            <a:ext cx="8783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137:2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Ons het aan wilgerbome daar</a:t>
            </a:r>
            <a:endParaRPr lang="en-ZA" sz="3600" dirty="0"/>
          </a:p>
          <a:p>
            <a:r>
              <a:rPr lang="nl-NL" sz="3600" dirty="0"/>
              <a:t>ons siters opgehang.</a:t>
            </a:r>
            <a:endParaRPr lang="en-ZA" sz="3600" dirty="0"/>
          </a:p>
          <a:p>
            <a:r>
              <a:rPr lang="nl-NL" sz="3600" dirty="0"/>
              <a:t>Want hul by wie ons slaaf was, het</a:t>
            </a:r>
            <a:endParaRPr lang="en-ZA" sz="3600" dirty="0"/>
          </a:p>
          <a:p>
            <a:r>
              <a:rPr lang="nl-NL" sz="3600" dirty="0"/>
              <a:t>ŉ lied van ons verlang;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555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040" y="692696"/>
            <a:ext cx="8783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137:3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hul wat ons onderdruk het, wou</a:t>
            </a:r>
            <a:endParaRPr lang="en-ZA" sz="3600" dirty="0"/>
          </a:p>
          <a:p>
            <a:r>
              <a:rPr lang="nl-NL" sz="3600" dirty="0"/>
              <a:t>van ons ŉ feessang hoor:</a:t>
            </a:r>
            <a:endParaRPr lang="en-ZA" sz="3600" dirty="0"/>
          </a:p>
          <a:p>
            <a:r>
              <a:rPr lang="nl-NL" sz="3600" dirty="0"/>
              <a:t>"Kom, sing vir ons ŉ Sionslied,</a:t>
            </a:r>
            <a:endParaRPr lang="en-ZA" sz="3600" dirty="0"/>
          </a:p>
          <a:p>
            <a:r>
              <a:rPr lang="nl-NL" sz="3600" dirty="0"/>
              <a:t>ŉ tempellofsang voor!"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095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040" y="692696"/>
            <a:ext cx="8783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137:4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se lied in vreemde land! –</a:t>
            </a:r>
            <a:endParaRPr lang="en-ZA" sz="3600" dirty="0"/>
          </a:p>
          <a:p>
            <a:r>
              <a:rPr lang="nl-NL" sz="3600" dirty="0"/>
              <a:t>ons kan dit hier nie sing.</a:t>
            </a:r>
            <a:endParaRPr lang="en-ZA" sz="3600" dirty="0"/>
          </a:p>
          <a:p>
            <a:r>
              <a:rPr lang="nl-NL" sz="3600" dirty="0"/>
              <a:t>Ons rou en treur, maar Sion leef</a:t>
            </a:r>
            <a:endParaRPr lang="en-ZA" sz="3600" dirty="0"/>
          </a:p>
          <a:p>
            <a:r>
              <a:rPr lang="nl-NL" sz="3600" dirty="0"/>
              <a:t>in ons herinnering!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951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4131" y="692696"/>
            <a:ext cx="7952285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137:5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My hand sal weier om te speel</a:t>
            </a:r>
            <a:endParaRPr lang="en-ZA" sz="3600" dirty="0"/>
          </a:p>
          <a:p>
            <a:r>
              <a:rPr lang="nl-NL" sz="3600" dirty="0"/>
              <a:t>voordat ek ooit, ontrou,</a:t>
            </a:r>
            <a:endParaRPr lang="en-ZA" sz="3600" dirty="0"/>
          </a:p>
          <a:p>
            <a:r>
              <a:rPr lang="nl-NL" sz="3600" dirty="0"/>
              <a:t>Jerusalem sal kan vergeet.</a:t>
            </a:r>
            <a:endParaRPr lang="en-ZA" sz="3600" dirty="0"/>
          </a:p>
          <a:p>
            <a:r>
              <a:rPr lang="af-ZA" sz="3600" dirty="0"/>
              <a:t>Nee, ek, ék sal onthou.	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775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040" y="692696"/>
            <a:ext cx="8783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137:6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af-ZA" sz="3600" dirty="0"/>
              <a:t>My tong sal aan my mond bly kleef</a:t>
            </a:r>
            <a:endParaRPr lang="en-ZA" sz="3600" dirty="0"/>
          </a:p>
          <a:p>
            <a:r>
              <a:rPr lang="nl-NL" sz="3600" dirty="0"/>
              <a:t>as ek nie aan jou dink, </a:t>
            </a:r>
            <a:endParaRPr lang="en-ZA" sz="3600" dirty="0"/>
          </a:p>
          <a:p>
            <a:r>
              <a:rPr lang="nl-NL" sz="3600" dirty="0"/>
              <a:t>Jerusalem, waarin ek hier </a:t>
            </a:r>
            <a:endParaRPr lang="en-ZA" sz="3600" dirty="0"/>
          </a:p>
          <a:p>
            <a:r>
              <a:rPr lang="nl-NL" sz="3600" dirty="0"/>
              <a:t>my hoogste vreugde vind.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523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040" y="692696"/>
            <a:ext cx="8783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137:7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O </a:t>
            </a:r>
            <a:r>
              <a:rPr lang="nl-NL" sz="3600" cap="small" dirty="0"/>
              <a:t>Heer</a:t>
            </a:r>
            <a:r>
              <a:rPr lang="nl-NL" sz="3600" dirty="0"/>
              <a:t>, vergeld aan Edom tog</a:t>
            </a:r>
            <a:endParaRPr lang="en-ZA" sz="3600" dirty="0"/>
          </a:p>
          <a:p>
            <a:r>
              <a:rPr lang="nl-NL" sz="3600" dirty="0"/>
              <a:t>die dag van Sions nood,</a:t>
            </a:r>
            <a:endParaRPr lang="en-ZA" sz="3600" dirty="0"/>
          </a:p>
          <a:p>
            <a:r>
              <a:rPr lang="nl-NL" sz="3600" dirty="0"/>
              <a:t>toe hul gesê het: “Kom, breek af!</a:t>
            </a:r>
            <a:endParaRPr lang="en-ZA" sz="3600" dirty="0"/>
          </a:p>
          <a:p>
            <a:r>
              <a:rPr lang="nl-NL" sz="3600" dirty="0"/>
              <a:t>Breek tot die grond, lê bloot!”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116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548680"/>
            <a:ext cx="8892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104:6</a:t>
            </a:r>
          </a:p>
          <a:p>
            <a:endParaRPr lang="en-ZA" sz="3600" dirty="0"/>
          </a:p>
          <a:p>
            <a:r>
              <a:rPr lang="nl-NL" sz="3600" dirty="0"/>
              <a:t>Ook vir die see was daar ŉ merk,</a:t>
            </a:r>
            <a:endParaRPr lang="en-ZA" sz="3600" dirty="0"/>
          </a:p>
          <a:p>
            <a:r>
              <a:rPr lang="nl-NL" sz="3600" dirty="0"/>
              <a:t>sy woede is daar ingeperk.</a:t>
            </a:r>
            <a:endParaRPr lang="en-ZA" sz="3600" dirty="0"/>
          </a:p>
          <a:p>
            <a:r>
              <a:rPr lang="nl-NL" sz="3600" dirty="0"/>
              <a:t>U stuur die sterk fonteine uit,</a:t>
            </a:r>
            <a:endParaRPr lang="en-ZA" sz="3600" dirty="0"/>
          </a:p>
          <a:p>
            <a:r>
              <a:rPr lang="nl-NL" sz="3600" dirty="0"/>
              <a:t>die berge ruis van stroomgeluid.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139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040" y="692696"/>
            <a:ext cx="8783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137:8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O Babel, wat verwoes sal word,</a:t>
            </a:r>
            <a:endParaRPr lang="en-ZA" sz="3600" dirty="0"/>
          </a:p>
          <a:p>
            <a:r>
              <a:rPr lang="nl-NL" sz="3600" dirty="0"/>
              <a:t>gelukkig prys ek hóm</a:t>
            </a:r>
            <a:endParaRPr lang="en-ZA" sz="3600" dirty="0"/>
          </a:p>
          <a:p>
            <a:r>
              <a:rPr lang="nl-NL" sz="3600" dirty="0"/>
              <a:t>wat gruweldaad ons aangedoen,</a:t>
            </a:r>
            <a:endParaRPr lang="en-ZA" sz="3600" dirty="0"/>
          </a:p>
          <a:p>
            <a:r>
              <a:rPr lang="nl-NL" sz="3600" dirty="0"/>
              <a:t>weer op jou neer laat kom.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408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040" y="692696"/>
            <a:ext cx="8783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137:9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Jy wat in Sion vrou en kind</a:t>
            </a:r>
            <a:endParaRPr lang="en-ZA" sz="3600" dirty="0"/>
          </a:p>
          <a:p>
            <a:r>
              <a:rPr lang="nl-NL" sz="3600" dirty="0"/>
              <a:t>verdelg het in jou trots –</a:t>
            </a:r>
            <a:endParaRPr lang="en-ZA" sz="3600" dirty="0"/>
          </a:p>
          <a:p>
            <a:r>
              <a:rPr lang="nl-NL" sz="3600" dirty="0"/>
              <a:t>gelukkig hy wat nou jóú kroos</a:t>
            </a:r>
            <a:endParaRPr lang="en-ZA" sz="3600" dirty="0"/>
          </a:p>
          <a:p>
            <a:r>
              <a:rPr lang="nl-NL" sz="3600" dirty="0"/>
              <a:t>verpletter teen die rots.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163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552" y="160079"/>
            <a:ext cx="8783960" cy="6581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138:1</a:t>
            </a:r>
          </a:p>
          <a:p>
            <a:pPr>
              <a:lnSpc>
                <a:spcPts val="3600"/>
              </a:lnSpc>
            </a:pPr>
            <a:endParaRPr lang="nl-NL" sz="3600" dirty="0"/>
          </a:p>
          <a:p>
            <a:pPr>
              <a:lnSpc>
                <a:spcPts val="3600"/>
              </a:lnSpc>
            </a:pPr>
            <a:r>
              <a:rPr lang="nl-NL" sz="3600" dirty="0"/>
              <a:t>Ek sal van ganser harte, </a:t>
            </a:r>
            <a:r>
              <a:rPr lang="nl-NL" sz="3600" cap="small" dirty="0"/>
              <a:t>Heer</a:t>
            </a:r>
            <a:r>
              <a:rPr lang="nl-NL" sz="3600" dirty="0"/>
              <a:t>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U loof en eer, </a:t>
            </a:r>
            <a:endParaRPr lang="nl-NL" sz="3600" dirty="0" smtClean="0"/>
          </a:p>
          <a:p>
            <a:pPr>
              <a:lnSpc>
                <a:spcPts val="3600"/>
              </a:lnSpc>
            </a:pPr>
            <a:r>
              <a:rPr lang="nl-NL" sz="3600" dirty="0" smtClean="0"/>
              <a:t>u </a:t>
            </a:r>
            <a:r>
              <a:rPr lang="nl-NL" sz="3600" dirty="0"/>
              <a:t>hoogheid huldig,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en voor die gode,^in psalmgeklank,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U bring die dank, </a:t>
            </a:r>
            <a:endParaRPr lang="nl-NL" sz="3600" dirty="0" smtClean="0"/>
          </a:p>
          <a:p>
            <a:pPr>
              <a:lnSpc>
                <a:spcPts val="3600"/>
              </a:lnSpc>
            </a:pPr>
            <a:r>
              <a:rPr lang="nl-NL" sz="3600" dirty="0" smtClean="0"/>
              <a:t>aan </a:t>
            </a:r>
            <a:r>
              <a:rPr lang="nl-NL" sz="3600" dirty="0"/>
              <a:t>U verskuldig.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Ek sal my neerbuig op u eis,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na u paleis, </a:t>
            </a:r>
            <a:endParaRPr lang="nl-NL" sz="3600" dirty="0" smtClean="0"/>
          </a:p>
          <a:p>
            <a:pPr>
              <a:lnSpc>
                <a:spcPts val="3600"/>
              </a:lnSpc>
            </a:pPr>
            <a:r>
              <a:rPr lang="nl-NL" sz="3600" dirty="0" smtClean="0"/>
              <a:t>die </a:t>
            </a:r>
            <a:r>
              <a:rPr lang="nl-NL" sz="3600" dirty="0"/>
              <a:t>oog na bowe.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En om u guns en waarheid saam,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u heil’ge Naam </a:t>
            </a:r>
            <a:endParaRPr lang="nl-NL" sz="3600" dirty="0" smtClean="0"/>
          </a:p>
          <a:p>
            <a:pPr>
              <a:lnSpc>
                <a:spcPts val="3600"/>
              </a:lnSpc>
            </a:pPr>
            <a:r>
              <a:rPr lang="nl-NL" sz="3600" dirty="0" smtClean="0"/>
              <a:t>eerbiedig </a:t>
            </a:r>
            <a:r>
              <a:rPr lang="nl-NL" sz="3600" dirty="0"/>
              <a:t>lowe.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884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040" y="160079"/>
            <a:ext cx="8783960" cy="6581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138:2</a:t>
            </a:r>
          </a:p>
          <a:p>
            <a:pPr>
              <a:lnSpc>
                <a:spcPts val="3600"/>
              </a:lnSpc>
            </a:pPr>
            <a:endParaRPr lang="nl-NL" sz="3600" dirty="0"/>
          </a:p>
          <a:p>
            <a:pPr>
              <a:lnSpc>
                <a:spcPts val="3600"/>
              </a:lnSpc>
            </a:pPr>
            <a:r>
              <a:rPr lang="nl-NL" sz="3600" dirty="0"/>
              <a:t>Hoe hoog is nou in elke oord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u Naam en woord </a:t>
            </a:r>
            <a:endParaRPr lang="nl-NL" sz="3600" dirty="0" smtClean="0"/>
          </a:p>
          <a:p>
            <a:pPr>
              <a:lnSpc>
                <a:spcPts val="3600"/>
              </a:lnSpc>
            </a:pPr>
            <a:r>
              <a:rPr lang="nl-NL" sz="3600" dirty="0" smtClean="0"/>
              <a:t>omhoog </a:t>
            </a:r>
            <a:r>
              <a:rPr lang="nl-NL" sz="3600" dirty="0"/>
              <a:t>gehewe!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U het my siel, op sy gebed,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verhoor, gered, </a:t>
            </a:r>
            <a:endParaRPr lang="nl-NL" sz="3600" dirty="0" smtClean="0"/>
          </a:p>
          <a:p>
            <a:pPr>
              <a:lnSpc>
                <a:spcPts val="3600"/>
              </a:lnSpc>
            </a:pPr>
            <a:r>
              <a:rPr lang="nl-NL" sz="3600" dirty="0" smtClean="0"/>
              <a:t>my </a:t>
            </a:r>
            <a:r>
              <a:rPr lang="nl-NL" sz="3600" dirty="0"/>
              <a:t>laat herlewe.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Die wêreldvorste sal, o </a:t>
            </a:r>
            <a:r>
              <a:rPr lang="nl-NL" sz="3600" cap="small" dirty="0"/>
              <a:t>Heer</a:t>
            </a:r>
            <a:r>
              <a:rPr lang="nl-NL" sz="3600" dirty="0"/>
              <a:t>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u grootheid eer </a:t>
            </a:r>
            <a:endParaRPr lang="nl-NL" sz="3600" dirty="0" smtClean="0"/>
          </a:p>
          <a:p>
            <a:pPr>
              <a:lnSpc>
                <a:spcPts val="3600"/>
              </a:lnSpc>
            </a:pPr>
            <a:r>
              <a:rPr lang="nl-NL" sz="3600" dirty="0" smtClean="0"/>
              <a:t>in </a:t>
            </a:r>
            <a:r>
              <a:rPr lang="nl-NL" sz="3600" dirty="0"/>
              <a:t>hoë tone,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wanneer u woorde word gehoor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en aansweef oor </a:t>
            </a:r>
            <a:endParaRPr lang="nl-NL" sz="3600" dirty="0" smtClean="0"/>
          </a:p>
          <a:p>
            <a:pPr>
              <a:lnSpc>
                <a:spcPts val="3600"/>
              </a:lnSpc>
            </a:pPr>
            <a:r>
              <a:rPr lang="nl-NL" sz="3600" dirty="0" smtClean="0"/>
              <a:t>hul </a:t>
            </a:r>
            <a:r>
              <a:rPr lang="nl-NL" sz="3600" dirty="0"/>
              <a:t>aardse trone.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40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040" y="116632"/>
            <a:ext cx="8783960" cy="6581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138:3</a:t>
            </a:r>
          </a:p>
          <a:p>
            <a:pPr>
              <a:lnSpc>
                <a:spcPts val="3600"/>
              </a:lnSpc>
            </a:pPr>
            <a:endParaRPr lang="nl-NL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Dan breek hul saam in sangstem uit;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ŉ lofgeluid </a:t>
            </a:r>
            <a:endParaRPr lang="nl-NL" sz="3600" dirty="0" smtClean="0"/>
          </a:p>
          <a:p>
            <a:pPr>
              <a:lnSpc>
                <a:spcPts val="3600"/>
              </a:lnSpc>
            </a:pPr>
            <a:r>
              <a:rPr lang="nl-NL" sz="3600" dirty="0" smtClean="0"/>
              <a:t>klink </a:t>
            </a:r>
            <a:r>
              <a:rPr lang="nl-NL" sz="3600" dirty="0"/>
              <a:t>U dan teë.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Want groot is God in heerlikheid;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sy majesteit </a:t>
            </a:r>
            <a:endParaRPr lang="nl-NL" sz="3600" dirty="0" smtClean="0"/>
          </a:p>
          <a:p>
            <a:pPr>
              <a:lnSpc>
                <a:spcPts val="3600"/>
              </a:lnSpc>
            </a:pPr>
            <a:r>
              <a:rPr lang="nl-NL" sz="3600" dirty="0" smtClean="0"/>
              <a:t>in </a:t>
            </a:r>
            <a:r>
              <a:rPr lang="nl-NL" sz="3600" dirty="0"/>
              <a:t>al sy weë.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Hy slaan, hoewel oneindig hoog,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op hul die oog </a:t>
            </a:r>
            <a:endParaRPr lang="nl-NL" sz="3600" dirty="0" smtClean="0"/>
          </a:p>
          <a:p>
            <a:pPr>
              <a:lnSpc>
                <a:spcPts val="3600"/>
              </a:lnSpc>
            </a:pPr>
            <a:r>
              <a:rPr lang="nl-NL" sz="3600" dirty="0" smtClean="0"/>
              <a:t>wat </a:t>
            </a:r>
            <a:r>
              <a:rPr lang="nl-NL" sz="3600" dirty="0"/>
              <a:t>needrig lewe.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Maar sien van ver die kleinheid aan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van grootheidswaan </a:t>
            </a:r>
            <a:endParaRPr lang="nl-NL" sz="3600" dirty="0" smtClean="0"/>
          </a:p>
          <a:p>
            <a:pPr>
              <a:lnSpc>
                <a:spcPts val="3600"/>
              </a:lnSpc>
            </a:pPr>
            <a:r>
              <a:rPr lang="nl-NL" sz="3600" dirty="0" smtClean="0"/>
              <a:t>wat </a:t>
            </a:r>
            <a:r>
              <a:rPr lang="nl-NL" sz="3600" dirty="0"/>
              <a:t>hoog wil strewe.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934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08" y="116632"/>
            <a:ext cx="8783960" cy="6581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138:4</a:t>
            </a:r>
          </a:p>
          <a:p>
            <a:pPr>
              <a:lnSpc>
                <a:spcPts val="3600"/>
              </a:lnSpc>
            </a:pPr>
            <a:endParaRPr lang="nl-NL" sz="3600" dirty="0"/>
          </a:p>
          <a:p>
            <a:pPr>
              <a:lnSpc>
                <a:spcPts val="3600"/>
              </a:lnSpc>
            </a:pPr>
            <a:r>
              <a:rPr lang="nl-NL" sz="3600" dirty="0"/>
              <a:t>As in my angs en teëspoed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die krag en moed </a:t>
            </a:r>
            <a:endParaRPr lang="nl-NL" sz="3600" dirty="0" smtClean="0"/>
          </a:p>
          <a:p>
            <a:pPr>
              <a:lnSpc>
                <a:spcPts val="3600"/>
              </a:lnSpc>
            </a:pPr>
            <a:r>
              <a:rPr lang="nl-NL" sz="3600" dirty="0" smtClean="0"/>
              <a:t>my </a:t>
            </a:r>
            <a:r>
              <a:rPr lang="nl-NL" sz="3600" dirty="0"/>
              <a:t>wil begewe,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as vyande van veglus brand, 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dan kéér u hand </a:t>
            </a:r>
            <a:endParaRPr lang="nl-NL" sz="3600" dirty="0" smtClean="0"/>
          </a:p>
          <a:p>
            <a:pPr>
              <a:lnSpc>
                <a:spcPts val="3600"/>
              </a:lnSpc>
            </a:pPr>
            <a:r>
              <a:rPr lang="nl-NL" sz="3600" dirty="0" smtClean="0"/>
              <a:t>en </a:t>
            </a:r>
            <a:r>
              <a:rPr lang="nl-NL" sz="3600" dirty="0"/>
              <a:t>red my lewe.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is goed en wondersterk: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Hy sal sy werk </a:t>
            </a:r>
            <a:endParaRPr lang="nl-NL" sz="3600" dirty="0" smtClean="0"/>
          </a:p>
          <a:p>
            <a:pPr>
              <a:lnSpc>
                <a:spcPts val="3600"/>
              </a:lnSpc>
            </a:pPr>
            <a:r>
              <a:rPr lang="nl-NL" sz="3600" dirty="0" smtClean="0"/>
              <a:t>deur </a:t>
            </a:r>
            <a:r>
              <a:rPr lang="nl-NL" sz="3600" dirty="0"/>
              <a:t>niks laat keer nie.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Laat my, o </a:t>
            </a:r>
            <a:r>
              <a:rPr lang="nl-NL" sz="3600" cap="small" dirty="0"/>
              <a:t>Heer</a:t>
            </a:r>
            <a:r>
              <a:rPr lang="nl-NL" sz="3600" dirty="0"/>
              <a:t> wat my bewaar,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tog nóú nie vaar, </a:t>
            </a:r>
            <a:endParaRPr lang="nl-NL" sz="3600" dirty="0" smtClean="0"/>
          </a:p>
          <a:p>
            <a:pPr>
              <a:lnSpc>
                <a:spcPts val="3600"/>
              </a:lnSpc>
            </a:pPr>
            <a:r>
              <a:rPr lang="nl-NL" sz="3600" dirty="0" smtClean="0"/>
              <a:t>en </a:t>
            </a:r>
            <a:r>
              <a:rPr lang="nl-NL" sz="3600" dirty="0"/>
              <a:t>nimmermeer nie.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619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08" y="692696"/>
            <a:ext cx="8783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139:1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Daar’s niks voor U bedek, o </a:t>
            </a:r>
            <a:r>
              <a:rPr lang="nl-NL" sz="3600" cap="small" dirty="0"/>
              <a:t>Heer</a:t>
            </a:r>
            <a:r>
              <a:rPr lang="nl-NL" sz="3600" dirty="0"/>
              <a:t>!</a:t>
            </a:r>
            <a:endParaRPr lang="en-ZA" sz="3600" dirty="0"/>
          </a:p>
          <a:p>
            <a:r>
              <a:rPr lang="nl-NL" sz="3600" dirty="0"/>
              <a:t>U kyk uit eewge dieptes neer</a:t>
            </a:r>
            <a:endParaRPr lang="en-ZA" sz="3600" dirty="0"/>
          </a:p>
          <a:p>
            <a:r>
              <a:rPr lang="nl-NL" sz="3600" dirty="0"/>
              <a:t>en sien my hart en wandel aan:</a:t>
            </a:r>
            <a:endParaRPr lang="en-ZA" sz="3600" dirty="0"/>
          </a:p>
          <a:p>
            <a:r>
              <a:rPr lang="nl-NL" sz="3600" dirty="0"/>
              <a:t>al wat ek doen, my sit en staan,</a:t>
            </a:r>
            <a:endParaRPr lang="en-ZA" sz="3600" dirty="0"/>
          </a:p>
          <a:p>
            <a:r>
              <a:rPr lang="nl-NL" sz="3600" dirty="0"/>
              <a:t>of wat in my diep weggesink het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U weet al wat my hart bedink het.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062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08" y="692696"/>
            <a:ext cx="8783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139:2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My gaan en lê, waar ek my wend –</a:t>
            </a:r>
            <a:endParaRPr lang="en-ZA" sz="3600" dirty="0"/>
          </a:p>
          <a:p>
            <a:r>
              <a:rPr lang="nl-NL" sz="3600" dirty="0"/>
              <a:t>my weë is aan U bekend;</a:t>
            </a:r>
            <a:endParaRPr lang="en-ZA" sz="3600" dirty="0"/>
          </a:p>
          <a:p>
            <a:r>
              <a:rPr lang="nl-NL" sz="3600" dirty="0"/>
              <a:t>geen woord het nog my tong ontval</a:t>
            </a:r>
            <a:endParaRPr lang="en-ZA" sz="3600" dirty="0"/>
          </a:p>
          <a:p>
            <a:r>
              <a:rPr lang="nl-NL" sz="3600" dirty="0"/>
              <a:t>of kyk, o </a:t>
            </a:r>
            <a:r>
              <a:rPr lang="nl-NL" sz="3600" cap="small" dirty="0"/>
              <a:t>Heer</a:t>
            </a:r>
            <a:r>
              <a:rPr lang="nl-NL" sz="3600" dirty="0"/>
              <a:t>, u weet dit al.</a:t>
            </a:r>
            <a:endParaRPr lang="en-ZA" sz="3600" dirty="0"/>
          </a:p>
          <a:p>
            <a:r>
              <a:rPr lang="nl-NL" sz="3600" dirty="0"/>
              <a:t>U sluit my in: ek is gevange,</a:t>
            </a:r>
            <a:endParaRPr lang="en-ZA" sz="3600" dirty="0"/>
          </a:p>
          <a:p>
            <a:r>
              <a:rPr lang="nl-NL" sz="3600" dirty="0"/>
              <a:t>u hand is op my in my gange.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21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08" y="692696"/>
            <a:ext cx="8783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139:3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Die kennis is te hoog vir my,</a:t>
            </a:r>
            <a:endParaRPr lang="en-ZA" sz="3600" dirty="0"/>
          </a:p>
          <a:p>
            <a:r>
              <a:rPr lang="nl-NL" sz="3600" dirty="0"/>
              <a:t>te wonderbaar – wie kom daarby?</a:t>
            </a:r>
            <a:endParaRPr lang="en-ZA" sz="3600" dirty="0"/>
          </a:p>
          <a:p>
            <a:r>
              <a:rPr lang="nl-NL" sz="3600" dirty="0"/>
              <a:t>Waar sou ek heengaan voor u Gees,</a:t>
            </a:r>
            <a:endParaRPr lang="en-ZA" sz="3600" dirty="0"/>
          </a:p>
          <a:p>
            <a:r>
              <a:rPr lang="nl-NL" sz="3600" dirty="0"/>
              <a:t>of vlug, om van U weg te wees?</a:t>
            </a:r>
            <a:endParaRPr lang="en-ZA" sz="3600" dirty="0"/>
          </a:p>
          <a:p>
            <a:r>
              <a:rPr lang="nl-NL" sz="3600" dirty="0"/>
              <a:t>'k Kan nêrens my aan U onttrek nie,</a:t>
            </a:r>
            <a:endParaRPr lang="en-ZA" sz="3600" dirty="0"/>
          </a:p>
          <a:p>
            <a:r>
              <a:rPr lang="nl-NL" sz="3600" dirty="0"/>
              <a:t>want niks kan my voor U bedek nie.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047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08" y="692696"/>
            <a:ext cx="8783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139:4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As ek op vleuels die hemel raak,</a:t>
            </a:r>
            <a:endParaRPr lang="en-ZA" sz="3600" dirty="0"/>
          </a:p>
          <a:p>
            <a:r>
              <a:rPr lang="nl-NL" sz="3600" dirty="0"/>
              <a:t>of diep omlaag my slaapplek maak;</a:t>
            </a:r>
            <a:endParaRPr lang="en-ZA" sz="3600" dirty="0"/>
          </a:p>
          <a:p>
            <a:r>
              <a:rPr lang="nl-NL" sz="3600" dirty="0"/>
              <a:t>vlieg ek met dagbreekvlerke mee,</a:t>
            </a:r>
            <a:endParaRPr lang="en-ZA" sz="3600" dirty="0"/>
          </a:p>
          <a:p>
            <a:r>
              <a:rPr lang="nl-NL" sz="3600" dirty="0"/>
              <a:t>of woon ek aan die verste see –</a:t>
            </a:r>
            <a:endParaRPr lang="en-ZA" sz="3600" dirty="0"/>
          </a:p>
          <a:p>
            <a:r>
              <a:rPr lang="nl-NL" sz="3600" dirty="0"/>
              <a:t>daar is geen afstand wat my skei nie,</a:t>
            </a:r>
            <a:endParaRPr lang="en-ZA" sz="3600" dirty="0"/>
          </a:p>
          <a:p>
            <a:r>
              <a:rPr lang="nl-NL" sz="3600" dirty="0"/>
              <a:t>dat daar u hand my nie sou lei nie.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889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892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104:7</a:t>
            </a:r>
          </a:p>
          <a:p>
            <a:endParaRPr lang="en-ZA" sz="3600" dirty="0"/>
          </a:p>
          <a:p>
            <a:r>
              <a:rPr lang="nl-NL" sz="3600" dirty="0"/>
              <a:t>Daar laaf die wilde dier sy bors</a:t>
            </a:r>
            <a:endParaRPr lang="en-ZA" sz="3600" dirty="0"/>
          </a:p>
          <a:p>
            <a:r>
              <a:rPr lang="nl-NL" sz="3600" dirty="0"/>
              <a:t>en wilde-esels les hul dors; </a:t>
            </a:r>
            <a:endParaRPr lang="en-ZA" sz="3600" dirty="0"/>
          </a:p>
          <a:p>
            <a:r>
              <a:rPr lang="nl-NL" sz="3600" dirty="0"/>
              <a:t>daar woon die blye voëlkoor</a:t>
            </a:r>
            <a:endParaRPr lang="en-ZA" sz="3600" dirty="0"/>
          </a:p>
          <a:p>
            <a:r>
              <a:rPr lang="nl-NL" sz="3600" dirty="0"/>
              <a:t>wat uit die takke sang laat hoor.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150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9208" y="692696"/>
            <a:ext cx="8783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139:5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Wanneer ek sê: "Die donkerheid</a:t>
            </a:r>
            <a:endParaRPr lang="en-ZA" sz="3600" dirty="0"/>
          </a:p>
          <a:p>
            <a:r>
              <a:rPr lang="nl-NL" sz="3600" dirty="0"/>
              <a:t>bedek my voor u majesteit,”</a:t>
            </a:r>
            <a:endParaRPr lang="en-ZA" sz="3600" dirty="0"/>
          </a:p>
          <a:p>
            <a:r>
              <a:rPr lang="nl-NL" sz="3600" dirty="0"/>
              <a:t>dan is die nag ŉ helder lig</a:t>
            </a:r>
            <a:endParaRPr lang="en-ZA" sz="3600" dirty="0"/>
          </a:p>
          <a:p>
            <a:r>
              <a:rPr lang="nl-NL" sz="3600" dirty="0"/>
              <a:t>wat my ontbloot voor u gesig.</a:t>
            </a:r>
            <a:endParaRPr lang="en-ZA" sz="3600" dirty="0"/>
          </a:p>
          <a:p>
            <a:r>
              <a:rPr lang="nl-NL" sz="3600" dirty="0"/>
              <a:t>Vir U, </a:t>
            </a:r>
            <a:r>
              <a:rPr lang="nl-NL" sz="3600" cap="small" dirty="0"/>
              <a:t>Heer</a:t>
            </a:r>
            <a:r>
              <a:rPr lang="nl-NL" sz="3600" dirty="0"/>
              <a:t>, is die nag se duister</a:t>
            </a:r>
            <a:endParaRPr lang="en-ZA" sz="3600" dirty="0"/>
          </a:p>
          <a:p>
            <a:r>
              <a:rPr lang="nl-NL" sz="3600" dirty="0"/>
              <a:t>net soos die dag in glans en luister.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695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08" y="692696"/>
            <a:ext cx="8783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139:6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U‘t my geheel en al deurgrond,</a:t>
            </a:r>
            <a:endParaRPr lang="en-ZA" sz="3600" dirty="0"/>
          </a:p>
          <a:p>
            <a:r>
              <a:rPr lang="nl-NL" sz="3600" dirty="0"/>
              <a:t>selfs voor my eerste lewenstond.</a:t>
            </a:r>
            <a:endParaRPr lang="en-ZA" sz="3600" dirty="0"/>
          </a:p>
          <a:p>
            <a:r>
              <a:rPr lang="nl-NL" sz="3600" dirty="0"/>
              <a:t>So wonderbaarlik voortgebring,</a:t>
            </a:r>
            <a:endParaRPr lang="en-ZA" sz="3600" dirty="0"/>
          </a:p>
          <a:p>
            <a:r>
              <a:rPr lang="nl-NL" sz="3600" dirty="0"/>
              <a:t>sal ek verbaas u grootheid sing</a:t>
            </a:r>
            <a:endParaRPr lang="en-ZA" sz="3600" dirty="0"/>
          </a:p>
          <a:p>
            <a:r>
              <a:rPr lang="nl-NL" sz="3600" dirty="0"/>
              <a:t>as ek aanskou u grootheidsmerke.</a:t>
            </a:r>
            <a:endParaRPr lang="en-ZA" sz="3600" dirty="0"/>
          </a:p>
          <a:p>
            <a:r>
              <a:rPr lang="nl-NL" sz="3600" dirty="0"/>
              <a:t>Hoe wonderlik is al u werke!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027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08" y="692696"/>
            <a:ext cx="8783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139:7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U oog kyk in die dieptes neer,</a:t>
            </a:r>
            <a:endParaRPr lang="en-ZA" sz="3600" dirty="0"/>
          </a:p>
          <a:p>
            <a:r>
              <a:rPr lang="nl-NL" sz="3600" dirty="0"/>
              <a:t>U het my reeds gesien, o </a:t>
            </a:r>
            <a:r>
              <a:rPr lang="nl-NL" sz="3600" cap="small" dirty="0"/>
              <a:t>Heer</a:t>
            </a:r>
            <a:r>
              <a:rPr lang="nl-NL" sz="3600" dirty="0"/>
              <a:t>,</a:t>
            </a:r>
            <a:endParaRPr lang="en-ZA" sz="3600" dirty="0"/>
          </a:p>
          <a:p>
            <a:r>
              <a:rPr lang="nl-NL" sz="3600" dirty="0"/>
              <a:t>toe ek, deur mense ongemerk,</a:t>
            </a:r>
            <a:endParaRPr lang="en-ZA" sz="3600" dirty="0"/>
          </a:p>
          <a:p>
            <a:r>
              <a:rPr lang="nl-NL" sz="3600" dirty="0"/>
              <a:t>soos kunsborduursel fyn gewerk,</a:t>
            </a:r>
            <a:endParaRPr lang="en-ZA" sz="3600" dirty="0"/>
          </a:p>
          <a:p>
            <a:r>
              <a:rPr lang="nl-NL" sz="3600" dirty="0"/>
              <a:t>gemaak is in die aarde onder –</a:t>
            </a:r>
            <a:endParaRPr lang="en-ZA" sz="3600" dirty="0"/>
          </a:p>
          <a:p>
            <a:r>
              <a:rPr lang="nl-NL" sz="3600" dirty="0"/>
              <a:t>ŉ toonbeeld van u skeppingswonder.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708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08" y="692696"/>
            <a:ext cx="8783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139:8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U het, waar niks u oog weerhou,</a:t>
            </a:r>
            <a:endParaRPr lang="en-ZA" sz="3600" dirty="0"/>
          </a:p>
          <a:p>
            <a:r>
              <a:rPr lang="nl-NL" sz="3600" dirty="0"/>
              <a:t>my ongevormde vrug aanskou.</a:t>
            </a:r>
            <a:endParaRPr lang="en-ZA" sz="3600" dirty="0"/>
          </a:p>
          <a:p>
            <a:r>
              <a:rPr lang="nl-NL" sz="3600" dirty="0"/>
              <a:t>U wysheid, </a:t>
            </a:r>
            <a:r>
              <a:rPr lang="nl-NL" sz="3600" cap="small" dirty="0"/>
              <a:t>Heer</a:t>
            </a:r>
            <a:r>
              <a:rPr lang="nl-NL" sz="3600" dirty="0"/>
              <a:t>, wat nimmer faal,</a:t>
            </a:r>
            <a:endParaRPr lang="en-ZA" sz="3600" dirty="0"/>
          </a:p>
          <a:p>
            <a:r>
              <a:rPr lang="nl-NL" sz="3600" dirty="0"/>
              <a:t>het my geboorte-uur bepaal;</a:t>
            </a:r>
            <a:endParaRPr lang="en-ZA" sz="3600" dirty="0"/>
          </a:p>
          <a:p>
            <a:r>
              <a:rPr lang="nl-NL" sz="3600" dirty="0"/>
              <a:t>voor iets in my kon roer of lewe,</a:t>
            </a:r>
            <a:endParaRPr lang="en-ZA" sz="3600" dirty="0"/>
          </a:p>
          <a:p>
            <a:r>
              <a:rPr lang="nl-NL" sz="3600" dirty="0"/>
              <a:t>was alles in u boek geskrewe.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204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08" y="692696"/>
            <a:ext cx="8783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139:9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Hoe kosbaar u gedagtes, </a:t>
            </a:r>
            <a:r>
              <a:rPr lang="nl-NL" sz="3600" cap="small" dirty="0"/>
              <a:t>Heer</a:t>
            </a:r>
            <a:r>
              <a:rPr lang="nl-NL" sz="3600" dirty="0"/>
              <a:t>!</a:t>
            </a:r>
            <a:endParaRPr lang="en-ZA" sz="3600" dirty="0"/>
          </a:p>
          <a:p>
            <a:r>
              <a:rPr lang="nl-NL" sz="3600" dirty="0"/>
              <a:t>Ek tel – en hul word altyd meer.</a:t>
            </a:r>
            <a:endParaRPr lang="en-ZA" sz="3600" dirty="0"/>
          </a:p>
          <a:p>
            <a:r>
              <a:rPr lang="nl-NL" sz="3600" dirty="0"/>
              <a:t>Geweldig groot is hulle som,</a:t>
            </a:r>
            <a:endParaRPr lang="en-ZA" sz="3600" dirty="0"/>
          </a:p>
          <a:p>
            <a:r>
              <a:rPr lang="nl-NL" sz="3600" dirty="0"/>
              <a:t>waar nooit my syfers by kan kom:</a:t>
            </a:r>
            <a:endParaRPr lang="en-ZA" sz="3600" dirty="0"/>
          </a:p>
          <a:p>
            <a:r>
              <a:rPr lang="nl-NL" sz="3600" dirty="0"/>
              <a:t>meer as die sand van see en mere.</a:t>
            </a:r>
            <a:endParaRPr lang="en-ZA" sz="3600" dirty="0"/>
          </a:p>
          <a:p>
            <a:r>
              <a:rPr lang="nl-NL" sz="3600" dirty="0"/>
              <a:t>Ontwaak ek – ek is by U, </a:t>
            </a:r>
            <a:r>
              <a:rPr lang="nl-NL" sz="3600" cap="small" dirty="0"/>
              <a:t>Here</a:t>
            </a:r>
            <a:r>
              <a:rPr lang="nl-NL" sz="3600" dirty="0"/>
              <a:t>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958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08" y="692696"/>
            <a:ext cx="8783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139:10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Mag U die goddelose tref</a:t>
            </a:r>
            <a:endParaRPr lang="en-ZA" sz="3600" dirty="0"/>
          </a:p>
          <a:p>
            <a:r>
              <a:rPr lang="nl-NL" sz="3600" dirty="0"/>
              <a:t>wat hulle trots teen U verhef!</a:t>
            </a:r>
            <a:endParaRPr lang="en-ZA" sz="3600" dirty="0"/>
          </a:p>
          <a:p>
            <a:r>
              <a:rPr lang="nl-NL" sz="3600" dirty="0"/>
              <a:t>Wyk almal weg wat my omgeef,</a:t>
            </a:r>
            <a:endParaRPr lang="en-ZA" sz="3600" dirty="0"/>
          </a:p>
          <a:p>
            <a:r>
              <a:rPr lang="nl-NL" sz="3600" dirty="0"/>
              <a:t>aan wie se hand ŉ bloedvlek kleef,</a:t>
            </a:r>
            <a:endParaRPr lang="en-ZA" sz="3600" dirty="0"/>
          </a:p>
          <a:p>
            <a:r>
              <a:rPr lang="nl-NL" sz="3600" dirty="0"/>
              <a:t>dié wat geveins God wel geag het,</a:t>
            </a:r>
            <a:endParaRPr lang="en-ZA" sz="3600" dirty="0"/>
          </a:p>
          <a:p>
            <a:r>
              <a:rPr lang="nl-NL" sz="3600" dirty="0"/>
              <a:t>maar vir Gods hoogheid geen ontsag het!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338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08" y="692696"/>
            <a:ext cx="8783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139:11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Sou ek nie haat van ganser hart</a:t>
            </a:r>
            <a:endParaRPr lang="en-ZA" sz="3600" dirty="0"/>
          </a:p>
          <a:p>
            <a:r>
              <a:rPr lang="nl-NL" sz="3600" dirty="0"/>
              <a:t>wie in hul hoogheid U wil tart?</a:t>
            </a:r>
            <a:endParaRPr lang="en-ZA" sz="3600" dirty="0"/>
          </a:p>
          <a:p>
            <a:r>
              <a:rPr lang="nl-NL" sz="3600" dirty="0"/>
              <a:t>Sou ek my nie met afsku keer</a:t>
            </a:r>
            <a:endParaRPr lang="en-ZA" sz="3600" dirty="0"/>
          </a:p>
          <a:p>
            <a:r>
              <a:rPr lang="nl-NL" sz="3600" dirty="0"/>
              <a:t>van dié wat teen U opstaan, </a:t>
            </a:r>
            <a:r>
              <a:rPr lang="nl-NL" sz="3600" cap="small" dirty="0"/>
              <a:t>Heer</a:t>
            </a:r>
            <a:r>
              <a:rPr lang="nl-NL" sz="3600" dirty="0"/>
              <a:t>?</a:t>
            </a:r>
            <a:endParaRPr lang="en-ZA" sz="3600" dirty="0"/>
          </a:p>
          <a:p>
            <a:r>
              <a:rPr lang="nl-NL" sz="3600" dirty="0"/>
              <a:t>Ek smaad – omdat hul U gesmaad het;</a:t>
            </a:r>
            <a:endParaRPr lang="en-ZA" sz="3600" dirty="0"/>
          </a:p>
          <a:p>
            <a:r>
              <a:rPr lang="nl-NL" sz="3600" dirty="0"/>
              <a:t>ek haat – omdat hul U gehaat het.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07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08" y="692696"/>
            <a:ext cx="8783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139:12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Deurgrond, o </a:t>
            </a:r>
            <a:r>
              <a:rPr lang="nl-NL" sz="3600" cap="small" dirty="0"/>
              <a:t>Heer</a:t>
            </a:r>
            <a:r>
              <a:rPr lang="nl-NL" sz="3600" dirty="0"/>
              <a:t>, en ken die swart,</a:t>
            </a:r>
            <a:endParaRPr lang="en-ZA" sz="3600" dirty="0"/>
          </a:p>
          <a:p>
            <a:r>
              <a:rPr lang="nl-NL" sz="3600" dirty="0"/>
              <a:t>verborge dieptes van my hart;</a:t>
            </a:r>
            <a:endParaRPr lang="en-ZA" sz="3600" dirty="0"/>
          </a:p>
          <a:p>
            <a:r>
              <a:rPr lang="nl-NL" sz="3600" dirty="0"/>
              <a:t>of diep in my, waar U kan lees,</a:t>
            </a:r>
            <a:endParaRPr lang="en-ZA" sz="3600" dirty="0"/>
          </a:p>
          <a:p>
            <a:r>
              <a:rPr lang="nl-NL" sz="3600" dirty="0"/>
              <a:t>ŉ skadelike weg mag wees.</a:t>
            </a:r>
            <a:endParaRPr lang="en-ZA" sz="3600" dirty="0"/>
          </a:p>
          <a:p>
            <a:r>
              <a:rPr lang="nl-NL" sz="3600" dirty="0"/>
              <a:t>En lei voortaan my wankelskrede</a:t>
            </a:r>
            <a:endParaRPr lang="en-ZA" sz="3600" dirty="0"/>
          </a:p>
          <a:p>
            <a:r>
              <a:rPr lang="nl-NL" sz="3600" dirty="0"/>
              <a:t>tog op die weg van eewge vrede.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706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08" y="692696"/>
            <a:ext cx="8783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140:1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O </a:t>
            </a:r>
            <a:r>
              <a:rPr lang="nl-NL" sz="3600" cap="small" dirty="0"/>
              <a:t>Heer</a:t>
            </a:r>
            <a:r>
              <a:rPr lang="nl-NL" sz="3600" dirty="0"/>
              <a:t>, verlos my van die man</a:t>
            </a:r>
            <a:endParaRPr lang="en-ZA" sz="3600" dirty="0"/>
          </a:p>
          <a:p>
            <a:r>
              <a:rPr lang="nl-NL" sz="3600" dirty="0"/>
              <a:t>wat heil soek in geweld en kwaad,</a:t>
            </a:r>
            <a:endParaRPr lang="en-ZA" sz="3600" dirty="0"/>
          </a:p>
          <a:p>
            <a:r>
              <a:rPr lang="nl-NL" sz="3600" dirty="0"/>
              <a:t>wat dag vir dag net kwaad beplan</a:t>
            </a:r>
            <a:endParaRPr lang="en-ZA" sz="3600" dirty="0"/>
          </a:p>
          <a:p>
            <a:r>
              <a:rPr lang="nl-NL" sz="3600" dirty="0"/>
              <a:t>tot stryd en goddelose daad.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312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08" y="692696"/>
            <a:ext cx="8783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140:2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Hul maak hul tong skerp soos ŉ slang,</a:t>
            </a:r>
            <a:endParaRPr lang="en-ZA" sz="3600" dirty="0"/>
          </a:p>
          <a:p>
            <a:r>
              <a:rPr lang="nl-NL" sz="3600" dirty="0"/>
              <a:t>vol gif van adders is hul mond.</a:t>
            </a:r>
            <a:endParaRPr lang="en-ZA" sz="3600" dirty="0"/>
          </a:p>
          <a:p>
            <a:r>
              <a:rPr lang="af-ZA" sz="3600" dirty="0"/>
              <a:t>Help my, dat manne my nie vang</a:t>
            </a:r>
            <a:endParaRPr lang="en-ZA" sz="3600" dirty="0"/>
          </a:p>
          <a:p>
            <a:r>
              <a:rPr lang="nl-NL" sz="3600" dirty="0"/>
              <a:t>wat my wil neergooi teen die grond.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852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104:8</a:t>
            </a:r>
          </a:p>
          <a:p>
            <a:endParaRPr lang="en-ZA" sz="3600" dirty="0"/>
          </a:p>
          <a:p>
            <a:r>
              <a:rPr lang="nl-NL" sz="3600" dirty="0"/>
              <a:t>Uit boonste kamers ruis Gods reën,</a:t>
            </a:r>
            <a:endParaRPr lang="en-ZA" sz="3600" dirty="0"/>
          </a:p>
          <a:p>
            <a:r>
              <a:rPr lang="nl-NL" sz="3600" dirty="0"/>
              <a:t>die berg en vlakte drink ŉ seën;</a:t>
            </a:r>
            <a:endParaRPr lang="en-ZA" sz="3600" dirty="0"/>
          </a:p>
          <a:p>
            <a:r>
              <a:rPr lang="nl-NL" sz="3600" dirty="0"/>
              <a:t>vir veedier sal die gras uitspruit,</a:t>
            </a:r>
            <a:endParaRPr lang="en-ZA" sz="3600" dirty="0"/>
          </a:p>
          <a:p>
            <a:r>
              <a:rPr lang="nl-NL" sz="3600" dirty="0"/>
              <a:t>en vir die mens groei plante uit: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371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08" y="692696"/>
            <a:ext cx="8783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140:3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Die trotse man beloer my gang:</a:t>
            </a:r>
            <a:endParaRPr lang="en-ZA" sz="3600" dirty="0"/>
          </a:p>
          <a:p>
            <a:r>
              <a:rPr lang="nl-NL" sz="3600" dirty="0"/>
              <a:t>digby my voet, daar lê sy net!</a:t>
            </a:r>
            <a:endParaRPr lang="en-ZA" sz="3600" dirty="0"/>
          </a:p>
          <a:p>
            <a:r>
              <a:rPr lang="nl-NL" sz="3600" dirty="0"/>
              <a:t>Ek móét daarin, ek word gevang</a:t>
            </a:r>
            <a:endParaRPr lang="en-ZA" sz="3600" dirty="0"/>
          </a:p>
          <a:p>
            <a:r>
              <a:rPr lang="nl-NL" sz="3600" dirty="0"/>
              <a:t>as U, o God, dit nie belet.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00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08" y="692696"/>
            <a:ext cx="8783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140:4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Ek het toe tot die </a:t>
            </a:r>
            <a:r>
              <a:rPr lang="nl-NL" sz="3600" cap="small" dirty="0"/>
              <a:t>Heer</a:t>
            </a:r>
            <a:r>
              <a:rPr lang="nl-NL" sz="3600" dirty="0"/>
              <a:t> gespreek:</a:t>
            </a:r>
            <a:endParaRPr lang="en-ZA" sz="3600" dirty="0"/>
          </a:p>
          <a:p>
            <a:r>
              <a:rPr lang="af-ZA" sz="3600" dirty="0"/>
              <a:t>U is my God, wat my verhoor.</a:t>
            </a:r>
            <a:endParaRPr lang="en-ZA" sz="3600" dirty="0"/>
          </a:p>
          <a:p>
            <a:r>
              <a:rPr lang="nl-NL" sz="3600" dirty="0"/>
              <a:t>Ag, luister dan wanneer ek smeek,</a:t>
            </a:r>
            <a:endParaRPr lang="en-ZA" sz="3600" dirty="0"/>
          </a:p>
          <a:p>
            <a:r>
              <a:rPr lang="nl-NL" sz="3600" dirty="0"/>
              <a:t>as ek U roep, wil my tog hoor!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438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08" y="692696"/>
            <a:ext cx="8783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140:5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O </a:t>
            </a:r>
            <a:r>
              <a:rPr lang="nl-NL" sz="3600" cap="small" dirty="0"/>
              <a:t>Heer</a:t>
            </a:r>
            <a:r>
              <a:rPr lang="nl-NL" sz="3600" dirty="0"/>
              <a:t> wat U oor my ontferm, </a:t>
            </a:r>
            <a:endParaRPr lang="en-ZA" sz="3600" dirty="0"/>
          </a:p>
          <a:p>
            <a:r>
              <a:rPr lang="nl-NL" sz="3600" dirty="0"/>
              <a:t>in wie my lewe vastheid het – </a:t>
            </a:r>
            <a:endParaRPr lang="en-ZA" sz="3600" dirty="0"/>
          </a:p>
          <a:p>
            <a:r>
              <a:rPr lang="nl-NL" sz="3600" dirty="0"/>
              <a:t>U is dit wat my hoof beskerm </a:t>
            </a:r>
            <a:endParaRPr lang="en-ZA" sz="3600" dirty="0"/>
          </a:p>
          <a:p>
            <a:r>
              <a:rPr lang="nl-NL" sz="3600" dirty="0"/>
              <a:t>en in die stryd my val belet.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313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140:6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Laat dit die bose nie geluk,</a:t>
            </a:r>
            <a:endParaRPr lang="en-ZA" sz="3600" dirty="0"/>
          </a:p>
          <a:p>
            <a:r>
              <a:rPr lang="nl-NL" sz="3600" dirty="0"/>
              <a:t>maar stuit sy hand voor hy my tref;</a:t>
            </a:r>
            <a:endParaRPr lang="en-ZA" sz="3600" dirty="0"/>
          </a:p>
          <a:p>
            <a:r>
              <a:rPr lang="nl-NL" sz="3600" dirty="0"/>
              <a:t>verhinder tog sy gruwelstuk,</a:t>
            </a:r>
            <a:endParaRPr lang="en-ZA" sz="3600" dirty="0"/>
          </a:p>
          <a:p>
            <a:r>
              <a:rPr lang="nl-NL" sz="3600" dirty="0"/>
              <a:t>sodat hy hom nie trots verhef.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207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140:7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Aanstigters van die leuenwerk,</a:t>
            </a:r>
            <a:endParaRPr lang="en-ZA" sz="3600" dirty="0"/>
          </a:p>
          <a:p>
            <a:r>
              <a:rPr lang="nl-NL" sz="3600" dirty="0"/>
              <a:t>wat steun op lis en slinkse taal –</a:t>
            </a:r>
            <a:endParaRPr lang="en-ZA" sz="3600" dirty="0"/>
          </a:p>
          <a:p>
            <a:r>
              <a:rPr lang="nl-NL" sz="3600" dirty="0"/>
              <a:t>mag die vergelding, vol en sterk,</a:t>
            </a:r>
            <a:endParaRPr lang="en-ZA" sz="3600" dirty="0"/>
          </a:p>
          <a:p>
            <a:r>
              <a:rPr lang="nl-NL" sz="3600" dirty="0"/>
              <a:t>nou op hul hoofde neer kom daal.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671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140:8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Gooi kole vuur op hulle af, </a:t>
            </a:r>
            <a:endParaRPr lang="en-ZA" sz="3600" dirty="0"/>
          </a:p>
          <a:p>
            <a:r>
              <a:rPr lang="nl-NL" sz="3600" dirty="0"/>
              <a:t>laat vlamme om hul heupe slaan;</a:t>
            </a:r>
            <a:endParaRPr lang="en-ZA" sz="3600" dirty="0"/>
          </a:p>
          <a:p>
            <a:r>
              <a:rPr lang="nl-NL" sz="3600" dirty="0"/>
              <a:t>ŉ diepe kuil – maak dit hul graf</a:t>
            </a:r>
            <a:endParaRPr lang="en-ZA" sz="3600" dirty="0"/>
          </a:p>
          <a:p>
            <a:r>
              <a:rPr lang="nl-NL" sz="3600" dirty="0"/>
              <a:t>waaruit hul nooit weer op sal staan!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75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140:9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Die trouelose nietigheid</a:t>
            </a:r>
            <a:endParaRPr lang="en-ZA" sz="3600" dirty="0"/>
          </a:p>
          <a:p>
            <a:r>
              <a:rPr lang="nl-NL" sz="3600" dirty="0"/>
              <a:t>van leuenaars hou nimmer stand;</a:t>
            </a:r>
            <a:endParaRPr lang="en-ZA" sz="3600" dirty="0"/>
          </a:p>
          <a:p>
            <a:r>
              <a:rPr lang="nl-NL" sz="3600" dirty="0"/>
              <a:t>geweldenaars het korte tyd</a:t>
            </a:r>
            <a:endParaRPr lang="en-ZA" sz="3600" dirty="0"/>
          </a:p>
          <a:p>
            <a:r>
              <a:rPr lang="nl-NL" sz="3600" dirty="0"/>
              <a:t>en onheil jaag hul uit die land.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968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140:10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Here</a:t>
            </a:r>
            <a:r>
              <a:rPr lang="nl-NL" sz="3600" dirty="0"/>
              <a:t> sal, dis wat ek weet, </a:t>
            </a:r>
            <a:endParaRPr lang="en-ZA" sz="3600" dirty="0"/>
          </a:p>
          <a:p>
            <a:r>
              <a:rPr lang="nl-NL" sz="3600" dirty="0"/>
              <a:t>die arm mens se saak besleg;</a:t>
            </a:r>
            <a:endParaRPr lang="en-ZA" sz="3600" dirty="0"/>
          </a:p>
          <a:p>
            <a:r>
              <a:rPr lang="nl-NL" sz="3600" dirty="0"/>
              <a:t>in druk sal Hy hom nie vergeet, </a:t>
            </a:r>
            <a:endParaRPr lang="en-ZA" sz="3600" dirty="0"/>
          </a:p>
          <a:p>
            <a:r>
              <a:rPr lang="nl-NL" sz="3600" dirty="0"/>
              <a:t>sy lydenslas verlig deur reg.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818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140:11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Gewis, regverdiges sal, vry</a:t>
            </a:r>
            <a:endParaRPr lang="en-ZA" sz="3600" dirty="0"/>
          </a:p>
          <a:p>
            <a:r>
              <a:rPr lang="nl-NL" sz="3600" dirty="0"/>
              <a:t>van smaad, U loof op hoë toon,</a:t>
            </a:r>
            <a:endParaRPr lang="en-ZA" sz="3600" dirty="0"/>
          </a:p>
          <a:p>
            <a:r>
              <a:rPr lang="nl-NL" sz="3600" dirty="0"/>
              <a:t>opregtes nie meer onreg ly,</a:t>
            </a:r>
            <a:endParaRPr lang="en-ZA" sz="3600" dirty="0"/>
          </a:p>
          <a:p>
            <a:r>
              <a:rPr lang="nl-NL" sz="3600" dirty="0"/>
              <a:t>maar altyd veilig by U woon.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79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141:1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As daar vir my geen hulp of raad is,</a:t>
            </a:r>
            <a:endParaRPr lang="en-ZA" sz="3600" dirty="0"/>
          </a:p>
          <a:p>
            <a:r>
              <a:rPr lang="nl-NL" sz="3600" dirty="0"/>
              <a:t>roep ek, o </a:t>
            </a:r>
            <a:r>
              <a:rPr lang="nl-NL" sz="3600" cap="small" dirty="0"/>
              <a:t>Heer</a:t>
            </a:r>
            <a:r>
              <a:rPr lang="nl-NL" sz="3600" dirty="0"/>
              <a:t>, hoor my gebed!</a:t>
            </a:r>
            <a:endParaRPr lang="en-ZA" sz="3600" dirty="0"/>
          </a:p>
          <a:p>
            <a:r>
              <a:rPr lang="nl-NL" sz="3600" dirty="0"/>
              <a:t>Ag, haas U tot my hulp, en red</a:t>
            </a:r>
            <a:endParaRPr lang="en-ZA" sz="3600" dirty="0"/>
          </a:p>
          <a:p>
            <a:r>
              <a:rPr lang="nl-NL" sz="3600" dirty="0"/>
              <a:t>voordat dit hier vir my te laat is.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924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892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104:9</a:t>
            </a:r>
          </a:p>
          <a:p>
            <a:endParaRPr lang="en-ZA" sz="3600" dirty="0"/>
          </a:p>
          <a:p>
            <a:r>
              <a:rPr lang="nl-NL" sz="3600" dirty="0"/>
              <a:t>die brood wat hom sy kragte voed,</a:t>
            </a:r>
            <a:endParaRPr lang="en-ZA" sz="3600" dirty="0"/>
          </a:p>
          <a:p>
            <a:r>
              <a:rPr lang="nl-NL" sz="3600" dirty="0"/>
              <a:t>die wyn wat hom sy smart versoet,</a:t>
            </a:r>
            <a:endParaRPr lang="en-ZA" sz="3600" dirty="0"/>
          </a:p>
          <a:p>
            <a:r>
              <a:rPr lang="nl-NL" sz="3600" dirty="0"/>
              <a:t>die olie wat sy aangesig,</a:t>
            </a:r>
            <a:endParaRPr lang="en-ZA" sz="3600" dirty="0"/>
          </a:p>
          <a:p>
            <a:r>
              <a:rPr lang="nl-NL" sz="3600" dirty="0"/>
              <a:t>deur leed verdof, met vreug verlig.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150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141:2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Laat soos die geur van wierookbrande</a:t>
            </a:r>
            <a:endParaRPr lang="en-ZA" sz="3600" dirty="0"/>
          </a:p>
          <a:p>
            <a:r>
              <a:rPr lang="nl-NL" sz="3600" dirty="0"/>
              <a:t>my bede wees, aan u gewy;</a:t>
            </a:r>
            <a:endParaRPr lang="en-ZA" sz="3600" dirty="0"/>
          </a:p>
          <a:p>
            <a:r>
              <a:rPr lang="nl-NL" sz="3600" dirty="0"/>
              <a:t>soos offermaal, saans toeberei,</a:t>
            </a:r>
            <a:endParaRPr lang="en-ZA" sz="3600" dirty="0"/>
          </a:p>
          <a:p>
            <a:r>
              <a:rPr lang="nl-NL" sz="3600" dirty="0"/>
              <a:t>my biddend opgehewe hande.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654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141:3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Mag nooit my woord U smaad, o </a:t>
            </a:r>
            <a:r>
              <a:rPr lang="nl-NL" sz="3600" cap="small" dirty="0"/>
              <a:t>Heer</a:t>
            </a:r>
            <a:r>
              <a:rPr lang="nl-NL" sz="3600" dirty="0"/>
              <a:t>, nie!</a:t>
            </a:r>
            <a:endParaRPr lang="en-ZA" sz="3600" dirty="0"/>
          </a:p>
          <a:p>
            <a:r>
              <a:rPr lang="nl-NL" sz="3600" dirty="0"/>
              <a:t>Rys smaadtaal uit die hart se grond –</a:t>
            </a:r>
            <a:endParaRPr lang="en-ZA" sz="3600" dirty="0"/>
          </a:p>
          <a:p>
            <a:r>
              <a:rPr lang="nl-NL" sz="3600" dirty="0"/>
              <a:t>ag, wil dit wegkeer van my mond,</a:t>
            </a:r>
            <a:endParaRPr lang="en-ZA" sz="3600" dirty="0"/>
          </a:p>
          <a:p>
            <a:r>
              <a:rPr lang="nl-NL" sz="3600" dirty="0"/>
              <a:t>dat ek u Naam nooit mag onteer nie!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120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141:4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Bewaar my hart, gedagte^en handel,</a:t>
            </a:r>
            <a:endParaRPr lang="en-ZA" sz="3600" dirty="0"/>
          </a:p>
          <a:p>
            <a:r>
              <a:rPr lang="nl-NL" sz="3600" dirty="0"/>
              <a:t>sodat ek nooit die vreug mag smaak,</a:t>
            </a:r>
            <a:endParaRPr lang="en-ZA" sz="3600" dirty="0"/>
          </a:p>
          <a:p>
            <a:r>
              <a:rPr lang="nl-NL" sz="3600" dirty="0"/>
              <a:t>of deel mag neem aan feesvermaak</a:t>
            </a:r>
            <a:endParaRPr lang="en-ZA" sz="3600" dirty="0"/>
          </a:p>
          <a:p>
            <a:r>
              <a:rPr lang="nl-NL" sz="3600" dirty="0"/>
              <a:t>van wie in goddeloosheid wandel.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609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141:5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Ek is aan liefdetug verbonde:</a:t>
            </a:r>
            <a:endParaRPr lang="en-ZA" sz="3600" dirty="0"/>
          </a:p>
          <a:p>
            <a:r>
              <a:rPr lang="nl-NL" sz="3600" dirty="0"/>
              <a:t>dis salwing van die hoof vir my</a:t>
            </a:r>
            <a:endParaRPr lang="en-ZA" sz="3600" dirty="0"/>
          </a:p>
          <a:p>
            <a:r>
              <a:rPr lang="nl-NL" sz="3600" dirty="0"/>
              <a:t>as die opregte my kasty;</a:t>
            </a:r>
            <a:endParaRPr lang="en-ZA" sz="3600" dirty="0"/>
          </a:p>
          <a:p>
            <a:r>
              <a:rPr lang="nl-NL" sz="3600" dirty="0"/>
              <a:t>want liefdetug die laat geen wonde.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138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141:6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af-ZA" sz="3600" dirty="0"/>
              <a:t>Teen bose daad bid ek my bede. </a:t>
            </a:r>
            <a:endParaRPr lang="en-ZA" sz="3600" dirty="0"/>
          </a:p>
          <a:p>
            <a:r>
              <a:rPr lang="nl-NL" sz="3600" dirty="0"/>
              <a:t>Word hulle regters swaar gestraf, </a:t>
            </a:r>
            <a:endParaRPr lang="en-ZA" sz="3600" dirty="0"/>
          </a:p>
          <a:p>
            <a:r>
              <a:rPr lang="nl-NL" sz="3600" dirty="0"/>
              <a:t>gestort van hoë bergkrans af, </a:t>
            </a:r>
            <a:endParaRPr lang="en-ZA" sz="3600" dirty="0"/>
          </a:p>
          <a:p>
            <a:r>
              <a:rPr lang="nl-NL" sz="3600" dirty="0"/>
              <a:t>dan sal hul weet: my woord was vrede.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624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141:7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Net soos ŉ ploeg langs donker vore</a:t>
            </a:r>
            <a:endParaRPr lang="en-ZA" sz="3600" dirty="0"/>
          </a:p>
          <a:p>
            <a:r>
              <a:rPr lang="nl-NL" sz="3600" dirty="0"/>
              <a:t>die kluite her- en derwaarts gooi –</a:t>
            </a:r>
            <a:endParaRPr lang="en-ZA" sz="3600" dirty="0"/>
          </a:p>
          <a:p>
            <a:r>
              <a:rPr lang="nl-NL" sz="3600" dirty="0"/>
              <a:t>so lê ons beendere verstrooi,</a:t>
            </a:r>
            <a:endParaRPr lang="en-ZA" sz="3600" dirty="0"/>
          </a:p>
          <a:p>
            <a:r>
              <a:rPr lang="nl-NL" sz="3600" dirty="0"/>
              <a:t>op velde van die dood verlore.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504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141:8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Op U rig ek my droewe oë</a:t>
            </a:r>
            <a:endParaRPr lang="en-ZA" sz="3600" dirty="0"/>
          </a:p>
          <a:p>
            <a:r>
              <a:rPr lang="nl-NL" sz="3600" dirty="0"/>
              <a:t>en vra U met u sterke hand,</a:t>
            </a:r>
            <a:endParaRPr lang="en-ZA" sz="3600" dirty="0"/>
          </a:p>
          <a:p>
            <a:r>
              <a:rPr lang="nl-NL" sz="3600" dirty="0"/>
              <a:t>beskerm my lewe soos ŉ pand;</a:t>
            </a:r>
            <a:endParaRPr lang="en-ZA" sz="3600" dirty="0"/>
          </a:p>
          <a:p>
            <a:r>
              <a:rPr lang="nl-NL" sz="3600" dirty="0"/>
              <a:t>ek soek my krag in u vermoë.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211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692696"/>
            <a:ext cx="8640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141:9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cap="small" dirty="0"/>
              <a:t>Heer</a:t>
            </a:r>
            <a:r>
              <a:rPr lang="nl-NL" sz="3600" dirty="0"/>
              <a:t>, hou my in die regte spore,</a:t>
            </a:r>
            <a:endParaRPr lang="en-ZA" sz="3600" dirty="0"/>
          </a:p>
          <a:p>
            <a:r>
              <a:rPr lang="nl-NL" sz="3600" dirty="0"/>
              <a:t>want manne, vreemd aan trou en reg,</a:t>
            </a:r>
            <a:endParaRPr lang="en-ZA" sz="3600" dirty="0"/>
          </a:p>
          <a:p>
            <a:r>
              <a:rPr lang="nl-NL" sz="3600" dirty="0"/>
              <a:t>verberg hul vangnet langs my weg:</a:t>
            </a:r>
            <a:endParaRPr lang="en-ZA" sz="3600" dirty="0"/>
          </a:p>
          <a:p>
            <a:r>
              <a:rPr lang="nl-NL" sz="3600" dirty="0"/>
              <a:t>een misstap, en ek is verlore.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534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141:10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Laat hulle staan waar ek gestaan het;</a:t>
            </a:r>
            <a:endParaRPr lang="en-ZA" sz="3600" dirty="0"/>
          </a:p>
          <a:p>
            <a:r>
              <a:rPr lang="nl-NL" sz="3600" dirty="0"/>
              <a:t>laat hulle met hul plan en al</a:t>
            </a:r>
            <a:endParaRPr lang="en-ZA" sz="3600" dirty="0"/>
          </a:p>
          <a:p>
            <a:r>
              <a:rPr lang="nl-NL" sz="3600" dirty="0"/>
              <a:t>tesaam sélf in hul vangkuil val,</a:t>
            </a:r>
            <a:endParaRPr lang="en-ZA" sz="3600" dirty="0"/>
          </a:p>
          <a:p>
            <a:r>
              <a:rPr lang="nl-NL" sz="3600" dirty="0"/>
              <a:t>terwyl ék stil verbygegaan het.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943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142:1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Ek roep tot God met groot geluid;</a:t>
            </a:r>
            <a:endParaRPr lang="en-ZA" sz="3600" dirty="0"/>
          </a:p>
          <a:p>
            <a:r>
              <a:rPr lang="nl-NL" sz="3600" dirty="0"/>
              <a:t>ek stort my klag soos water uit;</a:t>
            </a:r>
            <a:endParaRPr lang="en-ZA" sz="3600" dirty="0"/>
          </a:p>
          <a:p>
            <a:r>
              <a:rPr lang="nl-NL" sz="3600" dirty="0"/>
              <a:t>ek kla my node in Gods oor,</a:t>
            </a:r>
            <a:endParaRPr lang="en-ZA" sz="3600" dirty="0"/>
          </a:p>
          <a:p>
            <a:r>
              <a:rPr lang="af-ZA" sz="3600" dirty="0"/>
              <a:t>want Hy sal my gebed verhoor.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987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101:3</a:t>
            </a:r>
          </a:p>
          <a:p>
            <a:endParaRPr lang="en-ZA" sz="3600" dirty="0"/>
          </a:p>
          <a:p>
            <a:r>
              <a:rPr lang="nl-NL" sz="3600" dirty="0"/>
              <a:t>Verkeerde hart, bly ver van my vandaan!</a:t>
            </a:r>
            <a:endParaRPr lang="en-ZA" sz="3600" dirty="0"/>
          </a:p>
          <a:p>
            <a:r>
              <a:rPr lang="nl-NL" sz="3600" dirty="0"/>
              <a:t>Ek roei hul uit wat kronkelpaaie gaan </a:t>
            </a:r>
            <a:endParaRPr lang="en-ZA" sz="3600" dirty="0"/>
          </a:p>
          <a:p>
            <a:r>
              <a:rPr lang="nl-NL" sz="3600" dirty="0"/>
              <a:t>van lasterpraat. Vermeetles, trotses, dié </a:t>
            </a:r>
            <a:endParaRPr lang="en-ZA" sz="3600" dirty="0"/>
          </a:p>
          <a:p>
            <a:r>
              <a:rPr lang="nl-NL" sz="3600" dirty="0"/>
              <a:t>verdra ek nie. 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49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892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104:10</a:t>
            </a:r>
          </a:p>
          <a:p>
            <a:endParaRPr lang="en-ZA" sz="3600" dirty="0"/>
          </a:p>
          <a:p>
            <a:r>
              <a:rPr lang="af-ZA" sz="3600" dirty="0"/>
              <a:t>God gee die reën as sy hand</a:t>
            </a:r>
            <a:endParaRPr lang="en-ZA" sz="3600" dirty="0"/>
          </a:p>
          <a:p>
            <a:r>
              <a:rPr lang="nl-NL" sz="3600" dirty="0"/>
              <a:t>die wilde boom en seder plant,</a:t>
            </a:r>
            <a:endParaRPr lang="en-ZA" sz="3600" dirty="0"/>
          </a:p>
          <a:p>
            <a:r>
              <a:rPr lang="nl-NL" sz="3600" dirty="0"/>
              <a:t>wat wyd hul skaduwee ontvou</a:t>
            </a:r>
            <a:endParaRPr lang="en-ZA" sz="3600" dirty="0"/>
          </a:p>
          <a:p>
            <a:r>
              <a:rPr lang="nl-NL" sz="3600" dirty="0"/>
              <a:t>en voëls nooi om nes te bou.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23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142:2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Wanneer my gees van druk versmag,</a:t>
            </a:r>
            <a:endParaRPr lang="en-ZA" sz="3600" dirty="0"/>
          </a:p>
          <a:p>
            <a:r>
              <a:rPr lang="nl-NL" sz="3600" dirty="0"/>
              <a:t>ken U my pad in lydensnag.</a:t>
            </a:r>
            <a:endParaRPr lang="en-ZA" sz="3600" dirty="0"/>
          </a:p>
          <a:p>
            <a:r>
              <a:rPr lang="nl-NL" sz="3600" dirty="0"/>
              <a:t>Hul het hul vangnet, </a:t>
            </a:r>
            <a:r>
              <a:rPr lang="nl-NL" sz="3600" cap="small" dirty="0"/>
              <a:t>Heer</a:t>
            </a:r>
            <a:r>
              <a:rPr lang="nl-NL" sz="3600" dirty="0"/>
              <a:t>, vir my</a:t>
            </a:r>
            <a:endParaRPr lang="en-ZA" sz="3600" dirty="0"/>
          </a:p>
          <a:p>
            <a:r>
              <a:rPr lang="nl-NL" sz="3600" dirty="0"/>
              <a:t>bedrieglik op my weg gesprei.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709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142:3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Na regs draai ek my oë – en</a:t>
            </a:r>
            <a:endParaRPr lang="en-ZA" sz="3600" dirty="0"/>
          </a:p>
          <a:p>
            <a:r>
              <a:rPr lang="nl-NL" sz="3600" dirty="0"/>
              <a:t>daar' s niemand wat my nou wil ken;</a:t>
            </a:r>
            <a:endParaRPr lang="en-ZA" sz="3600" dirty="0"/>
          </a:p>
          <a:p>
            <a:r>
              <a:rPr lang="nl-NL" sz="3600" dirty="0"/>
              <a:t>daar' s nou vir my geen toevlug meer,</a:t>
            </a:r>
            <a:endParaRPr lang="en-ZA" sz="3600" dirty="0"/>
          </a:p>
          <a:p>
            <a:r>
              <a:rPr lang="nl-NL" sz="3600" dirty="0"/>
              <a:t>en niemand sorg vir my, o </a:t>
            </a:r>
            <a:r>
              <a:rPr lang="nl-NL" sz="3600" cap="small" dirty="0"/>
              <a:t>Heer</a:t>
            </a:r>
            <a:r>
              <a:rPr lang="nl-NL" sz="3600" dirty="0"/>
              <a:t>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070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142:4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Ek roep U aan, U is my deel,</a:t>
            </a:r>
            <a:endParaRPr lang="en-ZA" sz="3600" dirty="0"/>
          </a:p>
          <a:p>
            <a:r>
              <a:rPr lang="nl-NL" sz="3600" dirty="0"/>
              <a:t>U is my skuilplek, U alleen.</a:t>
            </a:r>
            <a:endParaRPr lang="en-ZA" sz="3600" dirty="0"/>
          </a:p>
          <a:p>
            <a:r>
              <a:rPr lang="nl-NL" sz="3600" dirty="0"/>
              <a:t>U is my deel solank ek leef,</a:t>
            </a:r>
            <a:endParaRPr lang="en-ZA" sz="3600" dirty="0"/>
          </a:p>
          <a:p>
            <a:r>
              <a:rPr lang="nl-NL" sz="3600" dirty="0"/>
              <a:t>dié God tot wie ek my begeef.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284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142:5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Hoor in die nood my roepstem, </a:t>
            </a:r>
            <a:r>
              <a:rPr lang="nl-NL" sz="3600" cap="small" dirty="0"/>
              <a:t>Heer</a:t>
            </a:r>
            <a:r>
              <a:rPr lang="nl-NL" sz="3600" dirty="0"/>
              <a:t>,</a:t>
            </a:r>
            <a:endParaRPr lang="en-ZA" sz="3600" dirty="0"/>
          </a:p>
          <a:p>
            <a:r>
              <a:rPr lang="nl-NL" sz="3600" dirty="0"/>
              <a:t>want ek is swak en uitgeteer;</a:t>
            </a:r>
            <a:endParaRPr lang="en-ZA" sz="3600" dirty="0"/>
          </a:p>
          <a:p>
            <a:r>
              <a:rPr lang="nl-NL" sz="3600" dirty="0"/>
              <a:t>maak my van my vervolgers vry,</a:t>
            </a:r>
            <a:endParaRPr lang="en-ZA" sz="3600" dirty="0"/>
          </a:p>
          <a:p>
            <a:r>
              <a:rPr lang="nl-NL" sz="3600" dirty="0"/>
              <a:t>want hul getal oorweldig my.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662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142:6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Voer my uit die gevangenis</a:t>
            </a:r>
            <a:endParaRPr lang="en-ZA" sz="3600" dirty="0"/>
          </a:p>
          <a:p>
            <a:r>
              <a:rPr lang="nl-NL" sz="3600" dirty="0"/>
              <a:t>waarin ek vasgeketting is;</a:t>
            </a:r>
            <a:endParaRPr lang="en-ZA" sz="3600" dirty="0"/>
          </a:p>
          <a:p>
            <a:r>
              <a:rPr lang="nl-NL" sz="3600" dirty="0"/>
              <a:t>dan sal ŉ skare my omring</a:t>
            </a:r>
            <a:endParaRPr lang="en-ZA" sz="3600" dirty="0"/>
          </a:p>
          <a:p>
            <a:r>
              <a:rPr lang="nl-NL" sz="3600" dirty="0"/>
              <a:t>en vrolik van u weldaad sing.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838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3836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143:1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O </a:t>
            </a:r>
            <a:r>
              <a:rPr lang="nl-NL" sz="3600" cap="small" dirty="0"/>
              <a:t>Heer</a:t>
            </a:r>
            <a:r>
              <a:rPr lang="nl-NL" sz="3600" dirty="0"/>
              <a:t>, ek roep, hoor my gebede.</a:t>
            </a:r>
            <a:endParaRPr lang="en-ZA" sz="3600" dirty="0"/>
          </a:p>
          <a:p>
            <a:r>
              <a:rPr lang="nl-NL" sz="3600" dirty="0"/>
              <a:t>Daar is in my geen rus of vrede!</a:t>
            </a:r>
            <a:endParaRPr lang="en-ZA" sz="3600" dirty="0"/>
          </a:p>
          <a:p>
            <a:r>
              <a:rPr lang="nl-NL" sz="3600" dirty="0"/>
              <a:t>Ek smeek tot U, o hoor my nou!</a:t>
            </a:r>
            <a:endParaRPr lang="en-ZA" sz="3600" dirty="0"/>
          </a:p>
          <a:p>
            <a:r>
              <a:rPr lang="nl-NL" sz="3600" dirty="0"/>
              <a:t>Ek pleit op u geregtighede,</a:t>
            </a:r>
            <a:endParaRPr lang="en-ZA" sz="3600" dirty="0"/>
          </a:p>
          <a:p>
            <a:r>
              <a:rPr lang="nl-NL" sz="3600" dirty="0"/>
              <a:t>en ek verlaat my op u trou.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912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3836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143:2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Ag, reken met u kneg nie af nie,</a:t>
            </a:r>
            <a:endParaRPr lang="en-ZA" sz="3600" dirty="0"/>
          </a:p>
          <a:p>
            <a:r>
              <a:rPr lang="nl-NL" sz="3600" dirty="0"/>
              <a:t>en wil my na u wet nie straf nie;</a:t>
            </a:r>
            <a:endParaRPr lang="en-ZA" sz="3600" dirty="0"/>
          </a:p>
          <a:p>
            <a:r>
              <a:rPr lang="nl-NL" sz="3600" dirty="0"/>
              <a:t>want niemand wat voor U bestaan,</a:t>
            </a:r>
            <a:endParaRPr lang="en-ZA" sz="3600" dirty="0"/>
          </a:p>
          <a:p>
            <a:r>
              <a:rPr lang="nl-NL" sz="3600" dirty="0"/>
              <a:t>kan pleit- of regsgrond ooit verskaf nie,</a:t>
            </a:r>
            <a:endParaRPr lang="en-ZA" sz="3600" dirty="0"/>
          </a:p>
          <a:p>
            <a:r>
              <a:rPr lang="nl-NL" sz="3600" dirty="0"/>
              <a:t>dat hy u vonnis sou ontgaan.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341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3836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143:3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Die vyand jaag my moeë lede,</a:t>
            </a:r>
            <a:endParaRPr lang="en-ZA" sz="3600" dirty="0"/>
          </a:p>
          <a:p>
            <a:r>
              <a:rPr lang="nl-NL" sz="3600" dirty="0"/>
              <a:t>vertrap my magtelose lewe,</a:t>
            </a:r>
            <a:endParaRPr lang="en-ZA" sz="3600" dirty="0"/>
          </a:p>
          <a:p>
            <a:r>
              <a:rPr lang="nl-NL" sz="3600" dirty="0"/>
              <a:t>en laat my woon in duisternis:</a:t>
            </a:r>
            <a:endParaRPr lang="en-ZA" sz="3600" dirty="0"/>
          </a:p>
          <a:p>
            <a:r>
              <a:rPr lang="nl-NL" sz="3600" dirty="0"/>
              <a:t>soos een wat dood is, lank gelede, </a:t>
            </a:r>
            <a:endParaRPr lang="en-ZA" sz="3600" dirty="0"/>
          </a:p>
          <a:p>
            <a:r>
              <a:rPr lang="nl-NL" sz="3600" dirty="0"/>
              <a:t>uit die geheue uitgewis.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65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3836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143:4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So diep ontstel dwaal my gedagte;</a:t>
            </a:r>
            <a:endParaRPr lang="en-ZA" sz="3600" dirty="0"/>
          </a:p>
          <a:p>
            <a:r>
              <a:rPr lang="nl-NL" sz="3600" dirty="0"/>
              <a:t>my hart en gees sug deur die nagte.</a:t>
            </a:r>
            <a:endParaRPr lang="en-ZA" sz="3600" dirty="0"/>
          </a:p>
          <a:p>
            <a:r>
              <a:rPr lang="nl-NL" sz="3600" dirty="0"/>
              <a:t>Maar ek onthou ŉ beter dag;</a:t>
            </a:r>
            <a:endParaRPr lang="en-ZA" sz="3600" dirty="0"/>
          </a:p>
          <a:p>
            <a:r>
              <a:rPr lang="nl-NL" sz="3600" dirty="0"/>
              <a:t>oordink u vroeë reddingsmagte</a:t>
            </a:r>
            <a:endParaRPr lang="en-ZA" sz="3600" dirty="0"/>
          </a:p>
          <a:p>
            <a:r>
              <a:rPr lang="nl-NL" sz="3600" dirty="0"/>
              <a:t>en al die tekens van u krag.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238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3836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143:5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Ek hef my hande na die Hoë,</a:t>
            </a:r>
            <a:endParaRPr lang="en-ZA" sz="3600" dirty="0"/>
          </a:p>
          <a:p>
            <a:r>
              <a:rPr lang="nl-NL" sz="3600" dirty="0"/>
              <a:t>ek kwyn voor U in onvermoë</a:t>
            </a:r>
            <a:endParaRPr lang="en-ZA" sz="3600" dirty="0"/>
          </a:p>
          <a:p>
            <a:r>
              <a:rPr lang="nl-NL" sz="3600" dirty="0"/>
              <a:t>net soos ŉ dorre akkerland,</a:t>
            </a:r>
            <a:endParaRPr lang="en-ZA" sz="3600" dirty="0"/>
          </a:p>
          <a:p>
            <a:r>
              <a:rPr lang="nl-NL" sz="3600" dirty="0"/>
              <a:t>wat in die son lê, uitgedroë</a:t>
            </a:r>
            <a:endParaRPr lang="en-ZA" sz="3600" dirty="0"/>
          </a:p>
          <a:p>
            <a:r>
              <a:rPr lang="nl-NL" sz="3600" dirty="0"/>
              <a:t>en gloeiend van die somerbrand.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017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164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104:11</a:t>
            </a:r>
          </a:p>
          <a:p>
            <a:endParaRPr lang="en-ZA" sz="3600" dirty="0"/>
          </a:p>
          <a:p>
            <a:r>
              <a:rPr lang="nl-NL" sz="3600" dirty="0"/>
              <a:t>Sipresboom, slanke woudpilaar,</a:t>
            </a:r>
            <a:endParaRPr lang="en-ZA" sz="3600" dirty="0"/>
          </a:p>
          <a:p>
            <a:r>
              <a:rPr lang="nl-NL" sz="3600" dirty="0"/>
              <a:t>is tuiste vir die ooievaar;</a:t>
            </a:r>
            <a:endParaRPr lang="en-ZA" sz="3600" dirty="0"/>
          </a:p>
          <a:p>
            <a:r>
              <a:rPr lang="nl-NL" sz="3600" dirty="0"/>
              <a:t>op berg en rots se hoogste top –</a:t>
            </a:r>
            <a:endParaRPr lang="en-ZA" sz="3600" dirty="0"/>
          </a:p>
          <a:p>
            <a:r>
              <a:rPr lang="nl-NL" sz="3600" dirty="0"/>
              <a:t>daar spring die das en ribbok op.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281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692696"/>
            <a:ext cx="8640960" cy="3836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143:6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Verhoor my, Heer; moet nie meer wag nie,</a:t>
            </a:r>
            <a:endParaRPr lang="en-ZA" sz="3600" dirty="0"/>
          </a:p>
          <a:p>
            <a:r>
              <a:rPr lang="nl-NL" sz="3600" dirty="0"/>
              <a:t>en laat my gees tog nie versmag nie! </a:t>
            </a:r>
            <a:endParaRPr lang="en-ZA" sz="3600" dirty="0"/>
          </a:p>
          <a:p>
            <a:r>
              <a:rPr lang="de-DE" sz="3600" dirty="0"/>
              <a:t>Verberg u oë nie vir my, </a:t>
            </a:r>
            <a:endParaRPr lang="en-ZA" sz="3600" dirty="0"/>
          </a:p>
          <a:p>
            <a:r>
              <a:rPr lang="nl-NL" sz="3600" dirty="0"/>
              <a:t>dat mense my nie nou al ag nie</a:t>
            </a:r>
            <a:endParaRPr lang="en-ZA" sz="3600" dirty="0"/>
          </a:p>
          <a:p>
            <a:r>
              <a:rPr lang="nl-NL" sz="3600" dirty="0"/>
              <a:t>as dooie wat die kuil ingly!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382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3836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143:7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Laat vroeg in elke nuwe môre </a:t>
            </a:r>
            <a:endParaRPr lang="en-ZA" sz="3600" dirty="0"/>
          </a:p>
          <a:p>
            <a:r>
              <a:rPr lang="nl-NL" sz="3600" dirty="0"/>
              <a:t>u goedheid fluister in my ore!</a:t>
            </a:r>
            <a:endParaRPr lang="en-ZA" sz="3600" dirty="0"/>
          </a:p>
          <a:p>
            <a:r>
              <a:rPr lang="nl-NL" sz="3600" dirty="0"/>
              <a:t>Op U vertrou ek, wys die weg,</a:t>
            </a:r>
            <a:endParaRPr lang="en-ZA" sz="3600" dirty="0"/>
          </a:p>
          <a:p>
            <a:r>
              <a:rPr lang="nl-NL" sz="3600" dirty="0"/>
              <a:t>die veil’ge pad en regte spore, </a:t>
            </a:r>
            <a:endParaRPr lang="en-ZA" sz="3600" dirty="0"/>
          </a:p>
          <a:p>
            <a:r>
              <a:rPr lang="nl-NL" sz="3600" dirty="0"/>
              <a:t>as ek my siel tot U verhef!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674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3836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143:8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Verlos my, </a:t>
            </a:r>
            <a:r>
              <a:rPr lang="nl-NL" sz="3600" cap="small" dirty="0"/>
              <a:t>Heer</a:t>
            </a:r>
            <a:r>
              <a:rPr lang="nl-NL" sz="3600" dirty="0"/>
              <a:t>, uit hinderlae;</a:t>
            </a:r>
            <a:endParaRPr lang="en-ZA" sz="3600" dirty="0"/>
          </a:p>
          <a:p>
            <a:r>
              <a:rPr lang="nl-NL" sz="3600" dirty="0"/>
              <a:t>en leer my tog u welbehae.</a:t>
            </a:r>
            <a:endParaRPr lang="en-ZA" sz="3600" dirty="0"/>
          </a:p>
          <a:p>
            <a:r>
              <a:rPr lang="nl-NL" sz="3600" dirty="0"/>
              <a:t>Ek skuil by U, vat U my hand,</a:t>
            </a:r>
            <a:endParaRPr lang="en-ZA" sz="3600" dirty="0"/>
          </a:p>
          <a:p>
            <a:r>
              <a:rPr lang="nl-NL" sz="3600" dirty="0"/>
              <a:t>en laat u Gees in al my dae</a:t>
            </a:r>
            <a:endParaRPr lang="en-ZA" sz="3600" dirty="0"/>
          </a:p>
          <a:p>
            <a:r>
              <a:rPr lang="nl-NL" sz="3600" dirty="0"/>
              <a:t>my voortlei in ŉ veil’ge land.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690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3836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143:9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Laat hier u guns my nooit begewe;</a:t>
            </a:r>
            <a:endParaRPr lang="en-ZA" sz="3600" dirty="0"/>
          </a:p>
          <a:p>
            <a:r>
              <a:rPr lang="nl-NL" sz="3600" dirty="0"/>
              <a:t>Gee my, u Naam tot eer, die lewe!</a:t>
            </a:r>
            <a:endParaRPr lang="en-ZA" sz="3600" dirty="0"/>
          </a:p>
          <a:p>
            <a:r>
              <a:rPr lang="nl-NL" sz="3600" dirty="0"/>
              <a:t>Maak U my siel weer eens verblyd, </a:t>
            </a:r>
            <a:endParaRPr lang="en-ZA" sz="3600" dirty="0"/>
          </a:p>
          <a:p>
            <a:r>
              <a:rPr lang="nl-NL" sz="3600" dirty="0"/>
              <a:t>bo sy benoudheid hoog verhewe.</a:t>
            </a:r>
            <a:endParaRPr lang="en-ZA" sz="3600" dirty="0"/>
          </a:p>
          <a:p>
            <a:r>
              <a:rPr lang="nl-NL" sz="3600" dirty="0"/>
              <a:t>Ek pleit op u geregtigheid.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642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92696"/>
            <a:ext cx="8856984" cy="3836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143:10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Laat dit die vyand nooit geluk nie.</a:t>
            </a:r>
            <a:endParaRPr lang="en-ZA" sz="3600" dirty="0"/>
          </a:p>
          <a:p>
            <a:r>
              <a:rPr lang="nl-NL" sz="3600" dirty="0"/>
              <a:t>Vernietig hul, laat mý nie buk nie;</a:t>
            </a:r>
            <a:endParaRPr lang="en-ZA" sz="3600" dirty="0"/>
          </a:p>
          <a:p>
            <a:r>
              <a:rPr lang="af-ZA" sz="3600" dirty="0"/>
              <a:t>bring almal om wat my beveg.</a:t>
            </a:r>
            <a:endParaRPr lang="en-ZA" sz="3600" dirty="0"/>
          </a:p>
          <a:p>
            <a:r>
              <a:rPr lang="nl-NL" sz="3600" dirty="0"/>
              <a:t>Laat hulle my nie meer verdruk nie,</a:t>
            </a:r>
            <a:endParaRPr lang="en-ZA" sz="3600" dirty="0"/>
          </a:p>
          <a:p>
            <a:r>
              <a:rPr lang="nl-NL" sz="3600" dirty="0"/>
              <a:t>want, </a:t>
            </a:r>
            <a:r>
              <a:rPr lang="nl-NL" sz="3600" cap="small" dirty="0"/>
              <a:t>Heer</a:t>
            </a:r>
            <a:r>
              <a:rPr lang="nl-NL" sz="3600" dirty="0"/>
              <a:t>, ek is, ek is u kneg!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830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92696"/>
            <a:ext cx="8856984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144:1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Gee lof aan God wat my in wank'le tyd</a:t>
            </a:r>
            <a:endParaRPr lang="en-ZA" sz="3600" dirty="0"/>
          </a:p>
          <a:p>
            <a:r>
              <a:rPr lang="nl-NL" sz="3600" dirty="0"/>
              <a:t>ŉ rotssteen is, my toerus tot die stryd;</a:t>
            </a:r>
            <a:endParaRPr lang="en-ZA" sz="3600" dirty="0"/>
          </a:p>
          <a:p>
            <a:r>
              <a:rPr lang="nl-NL" sz="3600" dirty="0"/>
              <a:t>wat vir die stryd my hande voorberei,</a:t>
            </a:r>
            <a:endParaRPr lang="en-ZA" sz="3600" dirty="0"/>
          </a:p>
          <a:p>
            <a:r>
              <a:rPr lang="nl-NL" sz="3600" dirty="0"/>
              <a:t>so goed is en ŉ vestingwerk vir my;</a:t>
            </a:r>
            <a:endParaRPr lang="en-ZA" sz="3600" dirty="0"/>
          </a:p>
          <a:p>
            <a:r>
              <a:rPr lang="nl-NL" sz="3600" dirty="0"/>
              <a:t>wat my die skans tot redding wil verstrek,</a:t>
            </a:r>
            <a:endParaRPr lang="en-ZA" sz="3600" dirty="0"/>
          </a:p>
          <a:p>
            <a:r>
              <a:rPr lang="af-ZA" sz="3600" dirty="0"/>
              <a:t>by wie ek skuil; sy skild sal my oordek;</a:t>
            </a:r>
            <a:endParaRPr lang="en-ZA" sz="3600" dirty="0"/>
          </a:p>
          <a:p>
            <a:r>
              <a:rPr lang="nl-NL" sz="3600" dirty="0"/>
              <a:t>wat in die stryd my altyd trou bewaak</a:t>
            </a:r>
            <a:endParaRPr lang="en-ZA" sz="3600" dirty="0"/>
          </a:p>
          <a:p>
            <a:r>
              <a:rPr lang="nl-NL" sz="3600" dirty="0"/>
              <a:t>en nou my volk aan my gehoorsaam maak.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904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92696"/>
            <a:ext cx="8856984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144:2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Wat is die mens, o </a:t>
            </a:r>
            <a:r>
              <a:rPr lang="nl-NL" sz="3600" cap="small" dirty="0"/>
              <a:t>Heer</a:t>
            </a:r>
            <a:r>
              <a:rPr lang="nl-NL" sz="3600" dirty="0"/>
              <a:t>; wat sy geslag?</a:t>
            </a:r>
            <a:endParaRPr lang="en-ZA" sz="3600" dirty="0"/>
          </a:p>
          <a:p>
            <a:r>
              <a:rPr lang="nl-NL" sz="3600" dirty="0"/>
              <a:t>En wat is hy dat U op hom sou ag?</a:t>
            </a:r>
            <a:endParaRPr lang="en-ZA" sz="3600" dirty="0"/>
          </a:p>
          <a:p>
            <a:r>
              <a:rPr lang="nl-NL" sz="3600" dirty="0"/>
              <a:t>Soos skaduwees verdwyn sy lewenstyd:</a:t>
            </a:r>
            <a:endParaRPr lang="en-ZA" sz="3600" dirty="0"/>
          </a:p>
          <a:p>
            <a:r>
              <a:rPr lang="nl-NL" sz="3600" dirty="0"/>
              <a:t>en sy bestaan is enkel ydelheid.</a:t>
            </a:r>
            <a:endParaRPr lang="en-ZA" sz="3600" dirty="0"/>
          </a:p>
          <a:p>
            <a:r>
              <a:rPr lang="nl-NL" sz="3600" dirty="0"/>
              <a:t>Buig, </a:t>
            </a:r>
            <a:r>
              <a:rPr lang="nl-NL" sz="3600" cap="small" dirty="0"/>
              <a:t>Heer</a:t>
            </a:r>
            <a:r>
              <a:rPr lang="nl-NL" sz="3600" dirty="0"/>
              <a:t>, die hoë hemel en daal af!</a:t>
            </a:r>
            <a:endParaRPr lang="en-ZA" sz="3600" dirty="0"/>
          </a:p>
          <a:p>
            <a:r>
              <a:rPr lang="nl-NL" sz="3600" dirty="0"/>
              <a:t>Strek uit u hand, tref berge met u straf,</a:t>
            </a:r>
            <a:endParaRPr lang="en-ZA" sz="3600" dirty="0"/>
          </a:p>
          <a:p>
            <a:r>
              <a:rPr lang="nl-NL" sz="3600" dirty="0"/>
              <a:t>dat rook kan opstyg uit hul ingewand,</a:t>
            </a:r>
            <a:endParaRPr lang="en-ZA" sz="3600" dirty="0"/>
          </a:p>
          <a:p>
            <a:r>
              <a:rPr lang="nl-NL" sz="3600" dirty="0"/>
              <a:t>en slinger neer van bo u weerligbrand!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448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92696"/>
            <a:ext cx="8856984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144:3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Verwar, verstrooi my sterke teenparty,</a:t>
            </a:r>
            <a:endParaRPr lang="en-ZA" sz="3600" dirty="0"/>
          </a:p>
          <a:p>
            <a:r>
              <a:rPr lang="nl-NL" sz="3600" dirty="0"/>
              <a:t>stuur uit u pyl en laat dit vir my stry.</a:t>
            </a:r>
            <a:endParaRPr lang="en-ZA" sz="3600" dirty="0"/>
          </a:p>
          <a:p>
            <a:r>
              <a:rPr lang="nl-NL" sz="3600" dirty="0"/>
              <a:t>Strek uit u hand van hoë hemel neer</a:t>
            </a:r>
            <a:endParaRPr lang="en-ZA" sz="3600" dirty="0"/>
          </a:p>
          <a:p>
            <a:r>
              <a:rPr lang="nl-NL" sz="3600" dirty="0"/>
              <a:t>en hef my hoof uit wilde waters, </a:t>
            </a:r>
            <a:r>
              <a:rPr lang="nl-NL" sz="3600" cap="small" dirty="0"/>
              <a:t>Heer</a:t>
            </a:r>
            <a:r>
              <a:rPr lang="nl-NL" sz="3600" dirty="0"/>
              <a:t>!</a:t>
            </a:r>
            <a:endParaRPr lang="en-ZA" sz="3600" dirty="0"/>
          </a:p>
          <a:p>
            <a:r>
              <a:rPr lang="nl-NL" sz="3600" dirty="0"/>
              <a:t>Verlos my uit ŉ see van ramp en nood,</a:t>
            </a:r>
            <a:endParaRPr lang="en-ZA" sz="3600" dirty="0"/>
          </a:p>
          <a:p>
            <a:r>
              <a:rPr lang="nl-NL" sz="3600" dirty="0"/>
              <a:t>want vreemdes dreig my met gewisse dood.</a:t>
            </a:r>
            <a:endParaRPr lang="en-ZA" sz="3600" dirty="0"/>
          </a:p>
          <a:p>
            <a:r>
              <a:rPr lang="nl-NL" sz="3600" dirty="0"/>
              <a:t>Hul mond praat leuens en hul regterhand</a:t>
            </a:r>
            <a:endParaRPr lang="en-ZA" sz="3600" dirty="0"/>
          </a:p>
          <a:p>
            <a:r>
              <a:rPr lang="nl-NL" sz="3600" dirty="0"/>
              <a:t>doen by hul eed dié leuenwoord gestand.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861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92696"/>
            <a:ext cx="8856984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144:4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af-ZA" sz="3600" dirty="0"/>
              <a:t>O God, ek wil opnuut my dank U bring</a:t>
            </a:r>
            <a:endParaRPr lang="en-ZA" sz="3600" dirty="0"/>
          </a:p>
          <a:p>
            <a:r>
              <a:rPr lang="nl-NL" sz="3600" dirty="0"/>
              <a:t>en by die harp my psalms vir U sing,</a:t>
            </a:r>
            <a:endParaRPr lang="en-ZA" sz="3600" dirty="0"/>
          </a:p>
          <a:p>
            <a:r>
              <a:rPr lang="nl-NL" sz="3600" dirty="0"/>
              <a:t>U wat aan Dawid die oorwinning gee</a:t>
            </a:r>
            <a:endParaRPr lang="en-ZA" sz="3600" dirty="0"/>
          </a:p>
          <a:p>
            <a:r>
              <a:rPr lang="nl-NL" sz="3600" dirty="0"/>
              <a:t>oor reuse-swaard, vir sy verderf gesmee.</a:t>
            </a:r>
            <a:endParaRPr lang="en-ZA" sz="3600" dirty="0"/>
          </a:p>
          <a:p>
            <a:r>
              <a:rPr lang="nl-NL" sz="3600" dirty="0"/>
              <a:t>Verlos my uit ŉ see van ramp en nood,</a:t>
            </a:r>
            <a:endParaRPr lang="en-ZA" sz="3600" dirty="0"/>
          </a:p>
          <a:p>
            <a:r>
              <a:rPr lang="nl-NL" sz="3600" dirty="0"/>
              <a:t>want vreemdes dreig my met gewisse dood.</a:t>
            </a:r>
            <a:endParaRPr lang="en-ZA" sz="3600" dirty="0"/>
          </a:p>
          <a:p>
            <a:r>
              <a:rPr lang="nl-NL" sz="3600" dirty="0"/>
              <a:t>Hul mond spreek leuens en hul regterhand </a:t>
            </a:r>
            <a:endParaRPr lang="en-ZA" sz="3600" dirty="0"/>
          </a:p>
          <a:p>
            <a:r>
              <a:rPr lang="nl-NL" sz="3600" dirty="0"/>
              <a:t>doen by hul eed dié leuenwoord gestand.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742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92696"/>
            <a:ext cx="8856984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144:5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Dan sal ons seuns soos plante ons verheug:</a:t>
            </a:r>
            <a:endParaRPr lang="en-ZA" sz="3600" dirty="0"/>
          </a:p>
          <a:p>
            <a:r>
              <a:rPr lang="nl-NL" sz="3600" dirty="0"/>
              <a:t>hoog opgekweek en sterk wees in hul jeug;</a:t>
            </a:r>
            <a:endParaRPr lang="en-ZA" sz="3600" dirty="0"/>
          </a:p>
          <a:p>
            <a:r>
              <a:rPr lang="nl-NL" sz="3600" dirty="0"/>
              <a:t>ons dogters soos pilare, na die eis</a:t>
            </a:r>
            <a:endParaRPr lang="en-ZA" sz="3600" dirty="0"/>
          </a:p>
          <a:p>
            <a:r>
              <a:rPr lang="nl-NL" sz="3600" dirty="0"/>
              <a:t>gebeitel van ŉ skone rotspaleis;</a:t>
            </a:r>
            <a:endParaRPr lang="en-ZA" sz="3600" dirty="0"/>
          </a:p>
          <a:p>
            <a:r>
              <a:rPr lang="nl-NL" sz="3600" dirty="0"/>
              <a:t>ons skure vol van voorraad ongeteld, </a:t>
            </a:r>
            <a:endParaRPr lang="en-ZA" sz="3600" dirty="0"/>
          </a:p>
          <a:p>
            <a:r>
              <a:rPr lang="nl-NL" sz="3600" dirty="0"/>
              <a:t>ons kleinvee talloos hupp'lend oor die veld,</a:t>
            </a:r>
            <a:endParaRPr lang="en-ZA" sz="3600" dirty="0"/>
          </a:p>
          <a:p>
            <a:r>
              <a:rPr lang="nl-NL" sz="3600" dirty="0"/>
              <a:t>ons beeste vet, die muur te sterk rondom</a:t>
            </a:r>
            <a:endParaRPr lang="en-ZA" sz="3600" dirty="0"/>
          </a:p>
          <a:p>
            <a:r>
              <a:rPr lang="nl-NL" sz="3600" dirty="0"/>
              <a:t>dat krygsgeskreeu ons stad kan binnekom.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900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892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104:12</a:t>
            </a:r>
          </a:p>
          <a:p>
            <a:endParaRPr lang="en-ZA" sz="3600" dirty="0"/>
          </a:p>
          <a:p>
            <a:r>
              <a:rPr lang="nl-NL" sz="3600" dirty="0"/>
              <a:t>Gods vaste tydmaat is die maan;</a:t>
            </a:r>
            <a:endParaRPr lang="en-ZA" sz="3600" dirty="0"/>
          </a:p>
          <a:p>
            <a:r>
              <a:rPr lang="nl-NL" sz="3600" dirty="0"/>
              <a:t>die son weet as hy skuil moet gaan.</a:t>
            </a:r>
            <a:endParaRPr lang="en-ZA" sz="3600" dirty="0"/>
          </a:p>
          <a:p>
            <a:r>
              <a:rPr lang="nl-NL" sz="3600" dirty="0"/>
              <a:t>Dan word dit nag op Gods besluit,</a:t>
            </a:r>
            <a:endParaRPr lang="en-ZA" sz="3600" dirty="0"/>
          </a:p>
          <a:p>
            <a:r>
              <a:rPr lang="nl-NL" sz="3600" dirty="0"/>
              <a:t>en roofdier trek op rooftog uit.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653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92696"/>
            <a:ext cx="8856984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144:6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Welsalig – só hef ek my slotsang aan –</a:t>
            </a:r>
            <a:endParaRPr lang="en-ZA" sz="3600" dirty="0"/>
          </a:p>
          <a:p>
            <a:r>
              <a:rPr lang="nl-NL" sz="3600" dirty="0"/>
              <a:t>welsalig is die volk wie ‘t só mag gaan!</a:t>
            </a:r>
            <a:endParaRPr lang="en-ZA" sz="3600" dirty="0"/>
          </a:p>
          <a:p>
            <a:r>
              <a:rPr lang="nl-NL" sz="3600" dirty="0"/>
              <a:t>Welsalig hul wat by dié groot genot</a:t>
            </a:r>
            <a:endParaRPr lang="en-ZA" sz="3600" dirty="0"/>
          </a:p>
          <a:p>
            <a:r>
              <a:rPr lang="nl-NL" sz="3600" dirty="0"/>
              <a:t>van volle heil, die </a:t>
            </a:r>
            <a:r>
              <a:rPr lang="nl-NL" sz="3600" cap="small" dirty="0"/>
              <a:t>Heer</a:t>
            </a:r>
            <a:r>
              <a:rPr lang="nl-NL" sz="3600" dirty="0"/>
              <a:t> het as hul God!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87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92696"/>
            <a:ext cx="8856984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145:1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U Naam, o </a:t>
            </a:r>
            <a:r>
              <a:rPr lang="nl-NL" sz="3600" cap="small" dirty="0"/>
              <a:t>Heer</a:t>
            </a:r>
            <a:r>
              <a:rPr lang="nl-NL" sz="3600" dirty="0"/>
              <a:t>, so hoog in heerlikheid,</a:t>
            </a:r>
            <a:endParaRPr lang="en-ZA" sz="3600" dirty="0"/>
          </a:p>
          <a:p>
            <a:r>
              <a:rPr lang="nl-NL" sz="3600" dirty="0"/>
              <a:t>wil ek verhef vir ewig en altyd;</a:t>
            </a:r>
            <a:endParaRPr lang="en-ZA" sz="3600" dirty="0"/>
          </a:p>
          <a:p>
            <a:r>
              <a:rPr lang="nl-NL" sz="3600" dirty="0"/>
              <a:t>u Koningseer wat elke kroon oorstraal,</a:t>
            </a:r>
            <a:endParaRPr lang="en-ZA" sz="3600" dirty="0"/>
          </a:p>
          <a:p>
            <a:r>
              <a:rPr lang="nl-NL" sz="3600" dirty="0"/>
              <a:t>wil ek verhoog in onvermoeide taal.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667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92696"/>
            <a:ext cx="8856984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145:2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is groot, daar is geen sanggeluid</a:t>
            </a:r>
            <a:endParaRPr lang="en-ZA" sz="3600" dirty="0"/>
          </a:p>
          <a:p>
            <a:r>
              <a:rPr lang="nl-NL" sz="3600" dirty="0"/>
              <a:t>wat ooit sy lof in volle waarde uit!</a:t>
            </a:r>
            <a:endParaRPr lang="en-ZA" sz="3600" dirty="0"/>
          </a:p>
          <a:p>
            <a:r>
              <a:rPr lang="nl-NL" sz="3600" dirty="0"/>
              <a:t>Dit is ŉ see waar niemand in kan meet,</a:t>
            </a:r>
            <a:endParaRPr lang="en-ZA" sz="3600" dirty="0"/>
          </a:p>
          <a:p>
            <a:r>
              <a:rPr lang="nl-NL" sz="3600" dirty="0"/>
              <a:t>dit is ŉ vloed waar ons geen grond van weet.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602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92696"/>
            <a:ext cx="8856984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145:3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Omdat, o God, in dié geheimenis</a:t>
            </a:r>
            <a:endParaRPr lang="en-ZA" sz="3600" dirty="0"/>
          </a:p>
          <a:p>
            <a:r>
              <a:rPr lang="nl-NL" sz="3600" dirty="0"/>
              <a:t>vir ons vernuf geen grond of einde is,</a:t>
            </a:r>
            <a:endParaRPr lang="en-ZA" sz="3600" dirty="0"/>
          </a:p>
          <a:p>
            <a:r>
              <a:rPr lang="nl-NL" sz="3600" dirty="0"/>
              <a:t>daarom prys ons u wérk, u dáád van krag,</a:t>
            </a:r>
            <a:endParaRPr lang="en-ZA" sz="3600" dirty="0"/>
          </a:p>
          <a:p>
            <a:r>
              <a:rPr lang="nl-NL" sz="3600" dirty="0"/>
              <a:t>van kind tot kind, tot in die nageslag.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852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92696"/>
            <a:ext cx="8856984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145:4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Die skitterglans wat uit u majesteit</a:t>
            </a:r>
            <a:endParaRPr lang="en-ZA" sz="3600" dirty="0"/>
          </a:p>
          <a:p>
            <a:r>
              <a:rPr lang="nl-NL" sz="3600" dirty="0"/>
              <a:t>u wonderwerk bestraal met heerlikheid,</a:t>
            </a:r>
            <a:endParaRPr lang="en-ZA" sz="3600" dirty="0"/>
          </a:p>
          <a:p>
            <a:r>
              <a:rPr lang="nl-NL" sz="3600" dirty="0"/>
              <a:t>gedugte krag wat ons van angs laat vrees,</a:t>
            </a:r>
            <a:endParaRPr lang="en-ZA" sz="3600" dirty="0"/>
          </a:p>
          <a:p>
            <a:r>
              <a:rPr lang="nl-NL" sz="3600" dirty="0"/>
              <a:t>u grootheid, </a:t>
            </a:r>
            <a:r>
              <a:rPr lang="nl-NL" sz="3600" cap="small" dirty="0"/>
              <a:t>Heer</a:t>
            </a:r>
            <a:r>
              <a:rPr lang="nl-NL" sz="3600" dirty="0"/>
              <a:t> – dit sal my lofsang wees.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457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92696"/>
            <a:ext cx="8856984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145:5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Hul sal, o </a:t>
            </a:r>
            <a:r>
              <a:rPr lang="nl-NL" sz="3600" cap="small" dirty="0"/>
              <a:t>Heer</a:t>
            </a:r>
            <a:r>
              <a:rPr lang="nl-NL" sz="3600" dirty="0"/>
              <a:t>, u goedheid bly herdink</a:t>
            </a:r>
            <a:endParaRPr lang="en-ZA" sz="3600" dirty="0"/>
          </a:p>
          <a:p>
            <a:r>
              <a:rPr lang="nl-NL" sz="3600" dirty="0"/>
              <a:t>en vir u jubelsange op laat klink:</a:t>
            </a:r>
            <a:endParaRPr lang="en-ZA" sz="3600" dirty="0"/>
          </a:p>
          <a:p>
            <a:r>
              <a:rPr lang="nl-NL" sz="3600" dirty="0"/>
              <a:t>genadig, goed, lankmoedig soos weleer,</a:t>
            </a:r>
            <a:endParaRPr lang="en-ZA" sz="3600" dirty="0"/>
          </a:p>
          <a:p>
            <a:r>
              <a:rPr lang="nl-NL" sz="3600" dirty="0"/>
              <a:t>barmhartig en ŉ redder is die </a:t>
            </a:r>
            <a:r>
              <a:rPr lang="nl-NL" sz="3600" cap="small" dirty="0"/>
              <a:t>Heer</a:t>
            </a:r>
            <a:r>
              <a:rPr lang="nl-NL" sz="3600" dirty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197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92696"/>
            <a:ext cx="8856984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145:6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Al wat deur Hom die lewe mag geniet,</a:t>
            </a:r>
            <a:endParaRPr lang="en-ZA" sz="3600" dirty="0"/>
          </a:p>
          <a:p>
            <a:r>
              <a:rPr lang="nl-NL" sz="3600" dirty="0"/>
              <a:t>is met ŉ stroom van goedheid mild oorgiet.</a:t>
            </a:r>
            <a:endParaRPr lang="en-ZA" sz="3600" dirty="0"/>
          </a:p>
          <a:p>
            <a:r>
              <a:rPr lang="nl-NL" sz="3600" dirty="0"/>
              <a:t>Daarbuite juig, gehoor en ongehoor,</a:t>
            </a:r>
            <a:endParaRPr lang="en-ZA" sz="3600" dirty="0"/>
          </a:p>
          <a:p>
            <a:r>
              <a:rPr lang="nl-NL" sz="3600" dirty="0"/>
              <a:t>sy skeppingswerk – ŉ hele skeppingskoor!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054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92696"/>
            <a:ext cx="8856984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145:7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Maar bo hul uit weerklink ŉ ander lied:</a:t>
            </a:r>
            <a:endParaRPr lang="en-ZA" sz="3600" dirty="0"/>
          </a:p>
          <a:p>
            <a:r>
              <a:rPr lang="nl-NL" sz="3600" dirty="0"/>
              <a:t>Gods gunsvolk sing sy roem soos Hy gebied,</a:t>
            </a:r>
            <a:endParaRPr lang="en-ZA" sz="3600" dirty="0"/>
          </a:p>
          <a:p>
            <a:r>
              <a:rPr lang="nl-NL" sz="3600" dirty="0"/>
              <a:t>dat elke volk kan hoor die groot geluid</a:t>
            </a:r>
            <a:endParaRPr lang="en-ZA" sz="3600" dirty="0"/>
          </a:p>
          <a:p>
            <a:r>
              <a:rPr lang="nl-NL" sz="3600" dirty="0"/>
              <a:t>van koningsheerlikheid en majesteit.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04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92696"/>
            <a:ext cx="8856984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145:8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U magdaad blink - ŉ son aan die gewelf!</a:t>
            </a:r>
            <a:endParaRPr lang="en-ZA" sz="3600" dirty="0"/>
          </a:p>
          <a:p>
            <a:r>
              <a:rPr lang="nl-NL" sz="3600" dirty="0"/>
              <a:t>U koninkryk is ewig soos Uself.</a:t>
            </a:r>
            <a:endParaRPr lang="en-ZA" sz="3600" dirty="0"/>
          </a:p>
          <a:p>
            <a:r>
              <a:rPr lang="nl-NL" sz="3600" dirty="0"/>
              <a:t>Tog help U, </a:t>
            </a:r>
            <a:r>
              <a:rPr lang="nl-NL" sz="3600" cap="small" dirty="0"/>
              <a:t>Heer</a:t>
            </a:r>
            <a:r>
              <a:rPr lang="nl-NL" sz="3600" dirty="0"/>
              <a:t>, wie hier voor onheil swig,</a:t>
            </a:r>
            <a:endParaRPr lang="en-ZA" sz="3600" dirty="0"/>
          </a:p>
          <a:p>
            <a:r>
              <a:rPr lang="nl-NL" sz="3600" dirty="0"/>
              <a:t>wie neerstort, word deur U weer opgerig.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178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56984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145:9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Daar’s oë wat met sterk verlange smag,</a:t>
            </a:r>
            <a:endParaRPr lang="en-ZA" sz="3600" dirty="0"/>
          </a:p>
          <a:p>
            <a:r>
              <a:rPr lang="nl-NL" sz="3600" dirty="0"/>
              <a:t>hul wag op U, ja, alle skepsels wag:</a:t>
            </a:r>
            <a:endParaRPr lang="en-ZA" sz="3600" dirty="0"/>
          </a:p>
          <a:p>
            <a:r>
              <a:rPr lang="nl-NL" sz="3600" dirty="0"/>
              <a:t>U voed hul, en u wonderhand alleen</a:t>
            </a:r>
            <a:endParaRPr lang="en-ZA" sz="3600" dirty="0"/>
          </a:p>
          <a:p>
            <a:r>
              <a:rPr lang="nl-NL" sz="3600" dirty="0"/>
              <a:t>versadig hul en strooi ŉ volle seen.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959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104:13</a:t>
            </a:r>
          </a:p>
          <a:p>
            <a:endParaRPr lang="en-ZA" sz="3600" dirty="0"/>
          </a:p>
          <a:p>
            <a:r>
              <a:rPr lang="nl-NL" sz="3600" dirty="0"/>
              <a:t>Gebrul dreun uit die digte bos,</a:t>
            </a:r>
            <a:endParaRPr lang="en-ZA" sz="3600" dirty="0"/>
          </a:p>
          <a:p>
            <a:r>
              <a:rPr lang="nl-NL" sz="3600" dirty="0"/>
              <a:t>die leeus roep uit tot God vir kos.</a:t>
            </a:r>
            <a:endParaRPr lang="en-ZA" sz="3600" dirty="0"/>
          </a:p>
          <a:p>
            <a:r>
              <a:rPr lang="nl-NL" sz="3600" dirty="0"/>
              <a:t>Maar as die son sy loop begin,</a:t>
            </a:r>
            <a:endParaRPr lang="en-ZA" sz="3600" dirty="0"/>
          </a:p>
          <a:p>
            <a:r>
              <a:rPr lang="nl-NL" sz="3600" dirty="0"/>
              <a:t>dan sluip hul weer hul skuilplek in.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116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92696"/>
            <a:ext cx="8856984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145:10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is reg in al sy weg en werk,</a:t>
            </a:r>
            <a:endParaRPr lang="en-ZA" sz="3600" dirty="0"/>
          </a:p>
          <a:p>
            <a:r>
              <a:rPr lang="nl-NL" sz="3600" dirty="0"/>
              <a:t>sy goedheid ken, die wêreld deur, geen perk.</a:t>
            </a:r>
            <a:endParaRPr lang="en-ZA" sz="3600" dirty="0"/>
          </a:p>
          <a:p>
            <a:r>
              <a:rPr lang="nl-NL" sz="3600" dirty="0"/>
              <a:t>Hy is naby die siel wat tot Hom sug,</a:t>
            </a:r>
            <a:endParaRPr lang="en-ZA" sz="3600" dirty="0"/>
          </a:p>
          <a:p>
            <a:r>
              <a:rPr lang="nl-NL" sz="3600" dirty="0"/>
              <a:t>Hy troos die hart wat angstig tot Hom vlug.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675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92696"/>
            <a:ext cx="8856984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145:11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Hy gee die wens van almal wat Hom vrees;</a:t>
            </a:r>
            <a:endParaRPr lang="en-ZA" sz="3600" dirty="0"/>
          </a:p>
          <a:p>
            <a:r>
              <a:rPr lang="nl-NL" sz="3600" dirty="0"/>
              <a:t>op hul geroep wil Hy ŉ redder wees.</a:t>
            </a:r>
            <a:endParaRPr lang="en-ZA" sz="3600" dirty="0"/>
          </a:p>
          <a:p>
            <a:r>
              <a:rPr lang="nl-NL" sz="3600" dirty="0"/>
              <a:t>Sy hand verdelg die goddelose, maar</a:t>
            </a:r>
            <a:endParaRPr lang="en-ZA" sz="3600" dirty="0"/>
          </a:p>
          <a:p>
            <a:r>
              <a:rPr lang="nl-NL" sz="3600" dirty="0"/>
              <a:t>dié wat Hom liefhet, sal die </a:t>
            </a:r>
            <a:r>
              <a:rPr lang="nl-NL" sz="3600" cap="small" dirty="0"/>
              <a:t>Heer</a:t>
            </a:r>
            <a:r>
              <a:rPr lang="nl-NL" sz="3600" dirty="0"/>
              <a:t> bewaar.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249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92696"/>
            <a:ext cx="9036496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145:12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 smtClean="0"/>
              <a:t>Maar </a:t>
            </a:r>
            <a:r>
              <a:rPr lang="nl-NL" sz="3600" dirty="0"/>
              <a:t>nou, my siel, waar eindig ooit Gods eer?...</a:t>
            </a:r>
            <a:endParaRPr lang="en-ZA" sz="3600" dirty="0"/>
          </a:p>
          <a:p>
            <a:r>
              <a:rPr lang="nl-NL" sz="3600" dirty="0"/>
              <a:t>Nog sal ek uitroep:  Lof!  Lof aan die </a:t>
            </a:r>
            <a:r>
              <a:rPr lang="nl-NL" sz="3600" cap="small" dirty="0"/>
              <a:t>Heer</a:t>
            </a:r>
            <a:r>
              <a:rPr lang="nl-NL" sz="3600" dirty="0"/>
              <a:t>!</a:t>
            </a:r>
            <a:endParaRPr lang="en-ZA" sz="3600" dirty="0"/>
          </a:p>
          <a:p>
            <a:r>
              <a:rPr lang="nl-NL" sz="3600" dirty="0"/>
              <a:t>Laat al wat leef vir ewig en altyd</a:t>
            </a:r>
            <a:endParaRPr lang="en-ZA" sz="3600" dirty="0"/>
          </a:p>
          <a:p>
            <a:r>
              <a:rPr lang="nl-NL" sz="3600" dirty="0"/>
              <a:t>sy Naam verhef, so hoog in heerlikheid!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637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92696"/>
            <a:ext cx="9036496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146:1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Prys die </a:t>
            </a:r>
            <a:r>
              <a:rPr lang="nl-NL" sz="3600" cap="small" dirty="0"/>
              <a:t>Heer</a:t>
            </a:r>
            <a:r>
              <a:rPr lang="nl-NL" sz="3600" dirty="0"/>
              <a:t> met blye galme,</a:t>
            </a:r>
            <a:endParaRPr lang="en-ZA" sz="3600" dirty="0"/>
          </a:p>
          <a:p>
            <a:r>
              <a:rPr lang="af-ZA" sz="3600" dirty="0" err="1"/>
              <a:t>o</a:t>
            </a:r>
            <a:r>
              <a:rPr lang="af-ZA" sz="3600" dirty="0"/>
              <a:t> my siel, daar’s ryke stof!</a:t>
            </a:r>
            <a:endParaRPr lang="en-ZA" sz="3600" dirty="0"/>
          </a:p>
          <a:p>
            <a:r>
              <a:rPr lang="af-ZA" sz="3600" dirty="0"/>
              <a:t>Ek sal lewenslank my </a:t>
            </a:r>
            <a:r>
              <a:rPr lang="af-ZA" sz="3600" dirty="0" err="1"/>
              <a:t>psalme</a:t>
            </a:r>
            <a:endParaRPr lang="en-ZA" sz="3600" dirty="0"/>
          </a:p>
          <a:p>
            <a:r>
              <a:rPr lang="nl-NL" sz="3600" dirty="0"/>
              <a:t>vrolik toewy aan sy lof</a:t>
            </a:r>
            <a:endParaRPr lang="en-ZA" sz="3600" dirty="0"/>
          </a:p>
          <a:p>
            <a:r>
              <a:rPr lang="nl-NL" sz="3600" dirty="0"/>
              <a:t>en Hom, wat sy guns my bied,</a:t>
            </a:r>
            <a:endParaRPr lang="en-ZA" sz="3600" dirty="0"/>
          </a:p>
          <a:p>
            <a:r>
              <a:rPr lang="nl-NL" sz="3600" dirty="0"/>
              <a:t>altyd groot maak in my lied.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693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92696"/>
            <a:ext cx="9036496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146:2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Moet op prinse nie vertrou nie,</a:t>
            </a:r>
            <a:endParaRPr lang="en-ZA" sz="3600" dirty="0"/>
          </a:p>
          <a:p>
            <a:r>
              <a:rPr lang="nl-NL" sz="3600" dirty="0"/>
              <a:t>by wie niemand heil kan vind –</a:t>
            </a:r>
            <a:endParaRPr lang="en-ZA" sz="3600" dirty="0"/>
          </a:p>
          <a:p>
            <a:r>
              <a:rPr lang="nl-NL" sz="3600" dirty="0"/>
              <a:t>op die mens jou hoop nie bou nie;</a:t>
            </a:r>
            <a:endParaRPr lang="en-ZA" sz="3600" dirty="0"/>
          </a:p>
          <a:p>
            <a:r>
              <a:rPr lang="af-ZA" sz="3600" dirty="0"/>
              <a:t>want as God hul gees ontbind,</a:t>
            </a:r>
            <a:endParaRPr lang="en-ZA" sz="3600" dirty="0"/>
          </a:p>
          <a:p>
            <a:r>
              <a:rPr lang="nl-NL" sz="3600" dirty="0"/>
              <a:t>keer hul na die aarde weer</a:t>
            </a:r>
            <a:endParaRPr lang="en-ZA" sz="3600" dirty="0"/>
          </a:p>
          <a:p>
            <a:r>
              <a:rPr lang="nl-NL" sz="3600" dirty="0"/>
              <a:t>en hul planne stort ook neer.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904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92696"/>
            <a:ext cx="9036496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146:3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Salig hy wat in die lewe,</a:t>
            </a:r>
            <a:endParaRPr lang="en-ZA" sz="3600" dirty="0"/>
          </a:p>
          <a:p>
            <a:r>
              <a:rPr lang="nl-NL" sz="3600" dirty="0"/>
              <a:t>sonder hulp en sonder raad,</a:t>
            </a:r>
            <a:endParaRPr lang="en-ZA" sz="3600" dirty="0"/>
          </a:p>
          <a:p>
            <a:r>
              <a:rPr lang="nl-NL" sz="3600" dirty="0"/>
              <a:t>as hom alles wil begewe,</a:t>
            </a:r>
            <a:endParaRPr lang="en-ZA" sz="3600" dirty="0"/>
          </a:p>
          <a:p>
            <a:r>
              <a:rPr lang="nl-NL" sz="3600" dirty="0"/>
              <a:t>vlug tot God, sy toeverlaat;</a:t>
            </a:r>
            <a:endParaRPr lang="en-ZA" sz="3600" dirty="0"/>
          </a:p>
          <a:p>
            <a:r>
              <a:rPr lang="nl-NL" sz="3600" dirty="0"/>
              <a:t>en ook in die swartste nag</a:t>
            </a:r>
            <a:endParaRPr lang="en-ZA" sz="3600" dirty="0"/>
          </a:p>
          <a:p>
            <a:r>
              <a:rPr lang="nl-NL" sz="3600" dirty="0"/>
              <a:t>op die </a:t>
            </a:r>
            <a:r>
              <a:rPr lang="nl-NL" sz="3600" cap="small" dirty="0"/>
              <a:t>Heer</a:t>
            </a:r>
            <a:r>
              <a:rPr lang="nl-NL" sz="3600" dirty="0"/>
              <a:t> alleen bly wag.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164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92696"/>
            <a:ext cx="9036496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146:4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Dis die </a:t>
            </a:r>
            <a:r>
              <a:rPr lang="nl-NL" sz="3600" cap="small" dirty="0"/>
              <a:t>Heer</a:t>
            </a:r>
            <a:r>
              <a:rPr lang="nl-NL" sz="3600" dirty="0"/>
              <a:t> wat aarde^en hemel,</a:t>
            </a:r>
            <a:endParaRPr lang="en-ZA" sz="3600" dirty="0"/>
          </a:p>
          <a:p>
            <a:r>
              <a:rPr lang="nl-NL" sz="3600" dirty="0"/>
              <a:t>die getuies van sy mag,</a:t>
            </a:r>
            <a:endParaRPr lang="en-ZA" sz="3600" dirty="0"/>
          </a:p>
          <a:p>
            <a:r>
              <a:rPr lang="nl-NL" sz="3600" dirty="0"/>
              <a:t>met die see en wat daar wemel,</a:t>
            </a:r>
            <a:endParaRPr lang="en-ZA" sz="3600" dirty="0"/>
          </a:p>
          <a:p>
            <a:r>
              <a:rPr lang="nl-NL" sz="3600" dirty="0"/>
              <a:t>voortgebring het deur sy krag;</a:t>
            </a:r>
            <a:endParaRPr lang="en-ZA" sz="3600" dirty="0"/>
          </a:p>
          <a:p>
            <a:r>
              <a:rPr lang="nl-NL" sz="3600" dirty="0"/>
              <a:t>wat, onwrikbaar in sy trou,</a:t>
            </a:r>
            <a:endParaRPr lang="en-ZA" sz="3600" dirty="0"/>
          </a:p>
          <a:p>
            <a:r>
              <a:rPr lang="nl-NL" sz="3600" dirty="0"/>
              <a:t>altyd sy beloftes hou.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881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92696"/>
            <a:ext cx="9036496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146:5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Dis die </a:t>
            </a:r>
            <a:r>
              <a:rPr lang="nl-NL" sz="3600" cap="small" dirty="0"/>
              <a:t>Heer</a:t>
            </a:r>
            <a:r>
              <a:rPr lang="nl-NL" sz="3600" dirty="0"/>
              <a:t> wat aan die arme</a:t>
            </a:r>
            <a:endParaRPr lang="en-ZA" sz="3600" dirty="0"/>
          </a:p>
          <a:p>
            <a:r>
              <a:rPr lang="nl-NL" sz="3600" dirty="0"/>
              <a:t>in sy druk laat reg geskied,</a:t>
            </a:r>
            <a:endParaRPr lang="en-ZA" sz="3600" dirty="0"/>
          </a:p>
          <a:p>
            <a:r>
              <a:rPr lang="nl-NL" sz="3600" dirty="0"/>
              <a:t>wat uit liefde en erbarming</a:t>
            </a:r>
            <a:endParaRPr lang="en-ZA" sz="3600" dirty="0"/>
          </a:p>
          <a:p>
            <a:r>
              <a:rPr lang="nl-NL" sz="3600" dirty="0"/>
              <a:t>hongeriges voedsel bied;</a:t>
            </a:r>
            <a:endParaRPr lang="en-ZA" sz="3600" dirty="0"/>
          </a:p>
          <a:p>
            <a:r>
              <a:rPr lang="nl-NL" sz="3600" dirty="0"/>
              <a:t>wat gevangŉes vryheid skenk</a:t>
            </a:r>
            <a:endParaRPr lang="en-ZA" sz="3600" dirty="0"/>
          </a:p>
          <a:p>
            <a:r>
              <a:rPr lang="nl-NL" sz="3600" dirty="0"/>
              <a:t>en hul in hul smart gedenk.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251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92696"/>
            <a:ext cx="9036496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146:6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Dis die </a:t>
            </a:r>
            <a:r>
              <a:rPr lang="nl-NL" sz="3600" cap="small" dirty="0"/>
              <a:t>Heer</a:t>
            </a:r>
            <a:r>
              <a:rPr lang="nl-NL" sz="3600" dirty="0"/>
              <a:t> se mededoë</a:t>
            </a:r>
            <a:endParaRPr lang="en-ZA" sz="3600" dirty="0"/>
          </a:p>
          <a:p>
            <a:r>
              <a:rPr lang="nl-NL" sz="3600" dirty="0"/>
              <a:t>wat die blinde oog verlig;</a:t>
            </a:r>
            <a:endParaRPr lang="en-ZA" sz="3600" dirty="0"/>
          </a:p>
          <a:p>
            <a:r>
              <a:rPr lang="nl-NL" sz="3600" dirty="0"/>
              <a:t>wie in stof lê neergeboë,</a:t>
            </a:r>
            <a:endParaRPr lang="en-ZA" sz="3600" dirty="0"/>
          </a:p>
          <a:p>
            <a:r>
              <a:rPr lang="nl-NL" sz="3600" dirty="0"/>
              <a:t>word deur Hom weer opgerig.</a:t>
            </a:r>
            <a:endParaRPr lang="en-ZA" sz="3600" dirty="0"/>
          </a:p>
          <a:p>
            <a:r>
              <a:rPr lang="nl-NL" sz="3600" dirty="0"/>
              <a:t>Hy bemin dié wat opreg</a:t>
            </a:r>
            <a:endParaRPr lang="en-ZA" sz="3600" dirty="0"/>
          </a:p>
          <a:p>
            <a:r>
              <a:rPr lang="nl-NL" sz="3600" dirty="0"/>
              <a:t>wandel in sy woord en weg.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005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92696"/>
            <a:ext cx="9036496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146:7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Dis die </a:t>
            </a:r>
            <a:r>
              <a:rPr lang="nl-NL" sz="3600" cap="small" dirty="0"/>
              <a:t>Heer</a:t>
            </a:r>
            <a:r>
              <a:rPr lang="nl-NL" sz="3600" dirty="0"/>
              <a:t> wat vreemdelinge</a:t>
            </a:r>
            <a:endParaRPr lang="en-ZA" sz="3600" dirty="0"/>
          </a:p>
          <a:p>
            <a:r>
              <a:rPr lang="nl-NL" sz="3600" dirty="0"/>
              <a:t>Sy beskerming bied, en trou</a:t>
            </a:r>
            <a:endParaRPr lang="en-ZA" sz="3600" dirty="0"/>
          </a:p>
          <a:p>
            <a:r>
              <a:rPr lang="nl-NL" sz="3600" dirty="0"/>
              <a:t>weduwees in twisgedinge,</a:t>
            </a:r>
            <a:endParaRPr lang="en-ZA" sz="3600" dirty="0"/>
          </a:p>
          <a:p>
            <a:r>
              <a:rPr lang="nl-NL" sz="3600" dirty="0"/>
              <a:t>met hul wese, staande hou.</a:t>
            </a:r>
            <a:endParaRPr lang="en-ZA" sz="3600" dirty="0"/>
          </a:p>
          <a:p>
            <a:r>
              <a:rPr lang="nl-NL" sz="3600" dirty="0"/>
              <a:t>Maar sy arm, hul steun en hoop,</a:t>
            </a:r>
            <a:endParaRPr lang="en-ZA" sz="3600" dirty="0"/>
          </a:p>
          <a:p>
            <a:r>
              <a:rPr lang="nl-NL" sz="3600" dirty="0"/>
              <a:t>stuit die bose in sy loop.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737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104:14</a:t>
            </a:r>
          </a:p>
          <a:p>
            <a:endParaRPr lang="en-ZA" sz="3600" dirty="0"/>
          </a:p>
          <a:p>
            <a:r>
              <a:rPr lang="nl-NL" sz="3600" dirty="0"/>
              <a:t>Nou word die mens deur môrelig</a:t>
            </a:r>
            <a:endParaRPr lang="en-ZA" sz="3600" dirty="0"/>
          </a:p>
          <a:p>
            <a:r>
              <a:rPr lang="nl-NL" sz="3600" dirty="0"/>
              <a:t>gewek, gewink tot arbeidsplig</a:t>
            </a:r>
            <a:endParaRPr lang="en-ZA" sz="3600" dirty="0"/>
          </a:p>
          <a:p>
            <a:r>
              <a:rPr lang="nl-NL" sz="3600" dirty="0"/>
              <a:t>totdat oplaas die skemer val.</a:t>
            </a:r>
            <a:endParaRPr lang="en-ZA" sz="3600" dirty="0"/>
          </a:p>
          <a:p>
            <a:r>
              <a:rPr lang="nl-NL" sz="3600" dirty="0"/>
              <a:t>Hoe eind'loos is u werketal,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304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92696"/>
            <a:ext cx="9036496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146:8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de-DE" sz="3600" dirty="0"/>
              <a:t>Dis die God der leërmagte,</a:t>
            </a:r>
            <a:endParaRPr lang="en-ZA" sz="3600" dirty="0"/>
          </a:p>
          <a:p>
            <a:r>
              <a:rPr lang="nl-NL" sz="3600" dirty="0"/>
              <a:t>troue Bondsgod van weleer,</a:t>
            </a:r>
            <a:endParaRPr lang="en-ZA" sz="3600" dirty="0"/>
          </a:p>
          <a:p>
            <a:r>
              <a:rPr lang="nl-NL" sz="3600" dirty="0"/>
              <a:t>God van wordende geslagte,</a:t>
            </a:r>
            <a:endParaRPr lang="en-ZA" sz="3600" dirty="0"/>
          </a:p>
          <a:p>
            <a:r>
              <a:rPr lang="nl-NL" sz="3600" dirty="0"/>
              <a:t>tot in ewigheid die </a:t>
            </a:r>
            <a:r>
              <a:rPr lang="nl-NL" sz="3600" cap="small" dirty="0"/>
              <a:t>Heer</a:t>
            </a:r>
            <a:r>
              <a:rPr lang="nl-NL" sz="3600" dirty="0"/>
              <a:t>.</a:t>
            </a:r>
            <a:endParaRPr lang="en-ZA" sz="3600" dirty="0"/>
          </a:p>
          <a:p>
            <a:r>
              <a:rPr lang="nl-NL" sz="3600" dirty="0"/>
              <a:t>Sion, sing dié God tot eer,</a:t>
            </a:r>
            <a:endParaRPr lang="en-ZA" sz="3600" dirty="0"/>
          </a:p>
          <a:p>
            <a:r>
              <a:rPr lang="nl-NL" sz="3600" dirty="0"/>
              <a:t>prys sy grootheid, loof die </a:t>
            </a:r>
            <a:r>
              <a:rPr lang="nl-NL" sz="3600" cap="small" dirty="0"/>
              <a:t>Heer</a:t>
            </a:r>
            <a:r>
              <a:rPr lang="nl-NL" sz="3600" dirty="0"/>
              <a:t>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578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92696"/>
            <a:ext cx="9036496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147:1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Laat voor die </a:t>
            </a:r>
            <a:r>
              <a:rPr lang="nl-NL" sz="3600" cap="small" dirty="0"/>
              <a:t>Heer</a:t>
            </a:r>
            <a:r>
              <a:rPr lang="nl-NL" sz="3600" dirty="0"/>
              <a:t> ŉ lofsang rys!</a:t>
            </a:r>
            <a:endParaRPr lang="en-ZA" sz="3600" dirty="0"/>
          </a:p>
          <a:p>
            <a:r>
              <a:rPr lang="nl-NL" sz="3600" dirty="0"/>
              <a:t>Hoe goed is dit om God te prys!</a:t>
            </a:r>
            <a:endParaRPr lang="en-ZA" sz="3600" dirty="0"/>
          </a:p>
          <a:p>
            <a:r>
              <a:rPr lang="nl-NL" sz="3600" dirty="0"/>
              <a:t>Hoe lieflik om dié lof te sing,</a:t>
            </a:r>
            <a:endParaRPr lang="en-ZA" sz="3600" dirty="0"/>
          </a:p>
          <a:p>
            <a:r>
              <a:rPr lang="nl-NL" sz="3600" dirty="0"/>
              <a:t>die lof wat ons aan Hom moet bring!</a:t>
            </a:r>
            <a:endParaRPr lang="en-ZA" sz="3600" dirty="0"/>
          </a:p>
          <a:p>
            <a:r>
              <a:rPr lang="nl-NL" sz="3600" dirty="0"/>
              <a:t>Want Hy wil ons in guns aanskou,</a:t>
            </a:r>
            <a:endParaRPr lang="en-ZA" sz="3600" dirty="0"/>
          </a:p>
          <a:p>
            <a:r>
              <a:rPr lang="nl-NL" sz="3600" dirty="0"/>
              <a:t>Hy wil Jerusalem herbou</a:t>
            </a:r>
            <a:endParaRPr lang="en-ZA" sz="3600" dirty="0"/>
          </a:p>
          <a:p>
            <a:r>
              <a:rPr lang="nl-NL" sz="3600" dirty="0"/>
              <a:t>en Israel wat verstrooid nog swerf,</a:t>
            </a:r>
            <a:endParaRPr lang="en-ZA" sz="3600" dirty="0"/>
          </a:p>
          <a:p>
            <a:r>
              <a:rPr lang="nl-NL" sz="3600" dirty="0"/>
              <a:t>versamel op die heil’ge erf.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277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92696"/>
            <a:ext cx="9036496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147:2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Hy heel gebrokenes van hart,</a:t>
            </a:r>
            <a:endParaRPr lang="en-ZA" sz="3600" dirty="0"/>
          </a:p>
          <a:p>
            <a:r>
              <a:rPr lang="nl-NL" sz="3600" dirty="0"/>
              <a:t>en Hy verbind hul in hul smart.</a:t>
            </a:r>
            <a:endParaRPr lang="en-ZA" sz="3600" dirty="0"/>
          </a:p>
          <a:p>
            <a:r>
              <a:rPr lang="nl-NL" sz="3600" dirty="0"/>
              <a:t>Sy oë speur oneindig ver;</a:t>
            </a:r>
            <a:endParaRPr lang="en-ZA" sz="3600" dirty="0"/>
          </a:p>
          <a:p>
            <a:r>
              <a:rPr lang="nl-NL" sz="3600" dirty="0"/>
              <a:t>Hy tel en roep die laaste ster;</a:t>
            </a:r>
            <a:endParaRPr lang="en-ZA" sz="3600" dirty="0"/>
          </a:p>
          <a:p>
            <a:r>
              <a:rPr lang="nl-NL" sz="3600" dirty="0"/>
              <a:t>sy krag en kennis, ongemeet,</a:t>
            </a:r>
            <a:endParaRPr lang="en-ZA" sz="3600" dirty="0"/>
          </a:p>
          <a:p>
            <a:r>
              <a:rPr lang="nl-NL" sz="3600" dirty="0"/>
              <a:t>oorwelf al wat ons ken en weet.</a:t>
            </a:r>
            <a:endParaRPr lang="en-ZA" sz="3600" dirty="0"/>
          </a:p>
          <a:p>
            <a:r>
              <a:rPr lang="nl-NL" sz="3600" dirty="0"/>
              <a:t>Sagmoediges verhef Hy weer,</a:t>
            </a:r>
            <a:endParaRPr lang="en-ZA" sz="3600" dirty="0"/>
          </a:p>
          <a:p>
            <a:r>
              <a:rPr lang="nl-NL" sz="3600" dirty="0"/>
              <a:t>maar goddeloses werp Hy neer.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49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92696"/>
            <a:ext cx="9036496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147:3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Sing daarom voor die </a:t>
            </a:r>
            <a:r>
              <a:rPr lang="nl-NL" sz="3600" cap="small" dirty="0"/>
              <a:t>Heer</a:t>
            </a:r>
            <a:r>
              <a:rPr lang="nl-NL" sz="3600" dirty="0"/>
              <a:t> jul dank,</a:t>
            </a:r>
            <a:endParaRPr lang="en-ZA" sz="3600" dirty="0"/>
          </a:p>
          <a:p>
            <a:r>
              <a:rPr lang="nl-NL" sz="3600" dirty="0"/>
              <a:t>psalmsing Hom by die siterklank!</a:t>
            </a:r>
            <a:endParaRPr lang="en-ZA" sz="3600" dirty="0"/>
          </a:p>
          <a:p>
            <a:r>
              <a:rPr lang="nl-NL" sz="3600" dirty="0"/>
              <a:t>Hom wat die lug met wolke^oorsprei</a:t>
            </a:r>
            <a:endParaRPr lang="en-ZA" sz="3600" dirty="0"/>
          </a:p>
          <a:p>
            <a:r>
              <a:rPr lang="nl-NL" sz="3600" dirty="0"/>
              <a:t>en vir die aarde reën berei,</a:t>
            </a:r>
            <a:endParaRPr lang="en-ZA" sz="3600" dirty="0"/>
          </a:p>
          <a:p>
            <a:r>
              <a:rPr lang="nl-NL" sz="3600" dirty="0"/>
              <a:t>wat op die berge gras en kruid,</a:t>
            </a:r>
            <a:endParaRPr lang="en-ZA" sz="3600" dirty="0"/>
          </a:p>
          <a:p>
            <a:r>
              <a:rPr lang="nl-NL" sz="3600" dirty="0"/>
              <a:t>die voedsel vir die vee laat spruit.</a:t>
            </a:r>
            <a:endParaRPr lang="en-ZA" sz="3600" dirty="0"/>
          </a:p>
          <a:p>
            <a:r>
              <a:rPr lang="nl-NL" sz="3600" dirty="0"/>
              <a:t>Hy voed die kraaie in die bos </a:t>
            </a:r>
            <a:endParaRPr lang="en-ZA" sz="3600" dirty="0"/>
          </a:p>
          <a:p>
            <a:r>
              <a:rPr lang="nl-NL" sz="3600" dirty="0"/>
              <a:t>wanneer hul honger roep om kos.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3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92696"/>
            <a:ext cx="9036496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147:4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Gods mag is nie soos mensemag</a:t>
            </a:r>
            <a:endParaRPr lang="en-ZA" sz="3600" dirty="0"/>
          </a:p>
          <a:p>
            <a:r>
              <a:rPr lang="nl-NL" sz="3600" dirty="0"/>
              <a:t>wat heil van oorlogsperde wag,</a:t>
            </a:r>
            <a:endParaRPr lang="en-ZA" sz="3600" dirty="0"/>
          </a:p>
          <a:p>
            <a:r>
              <a:rPr lang="nl-NL" sz="3600" dirty="0"/>
              <a:t>of van die bene, sterk gebou,</a:t>
            </a:r>
            <a:endParaRPr lang="en-ZA" sz="3600" dirty="0"/>
          </a:p>
          <a:p>
            <a:r>
              <a:rPr lang="nl-NL" sz="3600" dirty="0"/>
              <a:t>waarop die krygsman vas vertrou.</a:t>
            </a:r>
            <a:endParaRPr lang="en-ZA" sz="3600" dirty="0"/>
          </a:p>
          <a:p>
            <a:r>
              <a:rPr lang="nl-NL" sz="3600" dirty="0"/>
              <a:t>Maar húl alleen kan Hom behaag</a:t>
            </a:r>
            <a:endParaRPr lang="en-ZA" sz="3600" dirty="0"/>
          </a:p>
          <a:p>
            <a:r>
              <a:rPr lang="nl-NL" sz="3600" dirty="0"/>
              <a:t>wat needrig na sy sterkte vra,</a:t>
            </a:r>
            <a:endParaRPr lang="en-ZA" sz="3600" dirty="0"/>
          </a:p>
          <a:p>
            <a:r>
              <a:rPr lang="nl-NL" sz="3600" dirty="0"/>
              <a:t>en, hoe dit ook mag teëloop,</a:t>
            </a:r>
            <a:endParaRPr lang="en-ZA" sz="3600" dirty="0"/>
          </a:p>
          <a:p>
            <a:r>
              <a:rPr lang="nl-NL" sz="3600" dirty="0"/>
              <a:t>Hom vrees en op sy goedheid hoop.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891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92696"/>
            <a:ext cx="9036496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147:5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Laat nou jou stem, o Salem, rys!</a:t>
            </a:r>
            <a:endParaRPr lang="en-ZA" sz="3600" dirty="0"/>
          </a:p>
          <a:p>
            <a:r>
              <a:rPr lang="nl-NL" sz="3600" dirty="0"/>
              <a:t>O Sion, wil die </a:t>
            </a:r>
            <a:r>
              <a:rPr lang="nl-NL" sz="3600" cap="small" dirty="0"/>
              <a:t>Here</a:t>
            </a:r>
            <a:r>
              <a:rPr lang="nl-NL" sz="3600" dirty="0"/>
              <a:t> prys!</a:t>
            </a:r>
            <a:endParaRPr lang="en-ZA" sz="3600" dirty="0"/>
          </a:p>
          <a:p>
            <a:r>
              <a:rPr lang="nl-NL" sz="3600" dirty="0"/>
              <a:t>Hy dek jou dig teen slag en stoot,</a:t>
            </a:r>
            <a:endParaRPr lang="en-ZA" sz="3600" dirty="0"/>
          </a:p>
          <a:p>
            <a:r>
              <a:rPr lang="nl-NL" sz="3600" dirty="0"/>
              <a:t>versterk jou poorte teen die nood.</a:t>
            </a:r>
            <a:endParaRPr lang="en-ZA" sz="3600" dirty="0"/>
          </a:p>
          <a:p>
            <a:r>
              <a:rPr lang="nl-NL" sz="3600" dirty="0"/>
              <a:t>Hy seen jou kinders met jou mee</a:t>
            </a:r>
            <a:endParaRPr lang="en-ZA" sz="3600" dirty="0"/>
          </a:p>
          <a:p>
            <a:r>
              <a:rPr lang="nl-NL" sz="3600" dirty="0"/>
              <a:t>as Hy jou land die vrede gee.</a:t>
            </a:r>
            <a:endParaRPr lang="en-ZA" sz="3600" dirty="0"/>
          </a:p>
          <a:p>
            <a:r>
              <a:rPr lang="nl-NL" sz="3600" dirty="0"/>
              <a:t>Hy laat jou akkers wuiwend staan</a:t>
            </a:r>
            <a:endParaRPr lang="en-ZA" sz="3600" dirty="0"/>
          </a:p>
          <a:p>
            <a:r>
              <a:rPr lang="nl-NL" sz="3600" dirty="0"/>
              <a:t>en voed jou met die beste graan.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247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92696"/>
            <a:ext cx="9036496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147:6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Hy stuur van bo sy koningswoord,</a:t>
            </a:r>
            <a:endParaRPr lang="en-ZA" sz="3600" dirty="0"/>
          </a:p>
          <a:p>
            <a:r>
              <a:rPr lang="nl-NL" sz="3600" dirty="0"/>
              <a:t>snel vlieg dit heen van oord tot oord.</a:t>
            </a:r>
            <a:endParaRPr lang="en-ZA" sz="3600" dirty="0"/>
          </a:p>
          <a:p>
            <a:r>
              <a:rPr lang="nl-NL" sz="3600" dirty="0"/>
              <a:t>Dit is die God van lug en weer,</a:t>
            </a:r>
            <a:endParaRPr lang="en-ZA" sz="3600" dirty="0"/>
          </a:p>
          <a:p>
            <a:r>
              <a:rPr lang="nl-NL" sz="3600" dirty="0"/>
              <a:t>Hy strooi sy wolwit sneeuvlok neer.</a:t>
            </a:r>
            <a:endParaRPr lang="en-ZA" sz="3600" dirty="0"/>
          </a:p>
          <a:p>
            <a:r>
              <a:rPr lang="nl-NL" sz="3600" dirty="0"/>
              <a:t>Natuur moet op sy wenke pas:</a:t>
            </a:r>
            <a:endParaRPr lang="en-ZA" sz="3600" dirty="0"/>
          </a:p>
          <a:p>
            <a:r>
              <a:rPr lang="af-ZA" sz="3600" dirty="0"/>
              <a:t>Hy strooi oornag sy ryp soos as,</a:t>
            </a:r>
            <a:endParaRPr lang="en-ZA" sz="3600" dirty="0"/>
          </a:p>
          <a:p>
            <a:r>
              <a:rPr lang="nl-NL" sz="3600" dirty="0"/>
              <a:t>die waters vries tot ysblok aan –</a:t>
            </a:r>
            <a:endParaRPr lang="en-ZA" sz="3600" dirty="0"/>
          </a:p>
          <a:p>
            <a:r>
              <a:rPr lang="nl-NL" sz="3600" dirty="0"/>
              <a:t>sy koue – wie kan dit deurstaan?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985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92696"/>
            <a:ext cx="9036496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147:7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af-ZA" sz="3600" dirty="0"/>
              <a:t>Hy stuur sy woord, sy wind </a:t>
            </a:r>
            <a:r>
              <a:rPr lang="nl-NL" sz="3600" dirty="0"/>
              <a:t>–</a:t>
            </a:r>
            <a:r>
              <a:rPr lang="af-ZA" sz="3600" dirty="0" smtClean="0"/>
              <a:t> </a:t>
            </a:r>
            <a:r>
              <a:rPr lang="af-ZA" sz="3600" dirty="0"/>
              <a:t>hul smelt,</a:t>
            </a:r>
            <a:endParaRPr lang="en-ZA" sz="3600" dirty="0"/>
          </a:p>
          <a:p>
            <a:r>
              <a:rPr lang="nl-NL" sz="3600" dirty="0"/>
              <a:t>die waters stroom weer oor die veld.</a:t>
            </a:r>
            <a:endParaRPr lang="en-ZA" sz="3600" dirty="0"/>
          </a:p>
          <a:p>
            <a:r>
              <a:rPr lang="nl-NL" sz="3600" dirty="0"/>
              <a:t>So laat Hy guns op almal daal.</a:t>
            </a:r>
            <a:endParaRPr lang="en-ZA" sz="3600" dirty="0"/>
          </a:p>
          <a:p>
            <a:r>
              <a:rPr lang="nl-NL" sz="3600" dirty="0"/>
              <a:t>Oor Jakob laat hy helder straal</a:t>
            </a:r>
            <a:endParaRPr lang="en-ZA" sz="3600" dirty="0"/>
          </a:p>
          <a:p>
            <a:r>
              <a:rPr lang="nl-NL" sz="3600" dirty="0"/>
              <a:t>sy waarheidskennis en gebod.</a:t>
            </a:r>
            <a:endParaRPr lang="en-ZA" sz="3600" dirty="0"/>
          </a:p>
          <a:p>
            <a:r>
              <a:rPr lang="nl-NL" sz="3600" dirty="0"/>
              <a:t>Net Israel kry dit van God.</a:t>
            </a:r>
            <a:endParaRPr lang="en-ZA" sz="3600" dirty="0"/>
          </a:p>
          <a:p>
            <a:r>
              <a:rPr lang="nl-NL" sz="3600" dirty="0"/>
              <a:t>Húl ken sy ryksverordening;</a:t>
            </a:r>
            <a:endParaRPr lang="en-ZA" sz="3600" dirty="0"/>
          </a:p>
          <a:p>
            <a:r>
              <a:rPr lang="nl-NL" sz="3600" dirty="0"/>
              <a:t>húl moet uit dank sy grootheid sing!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241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92696"/>
            <a:ext cx="9036496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148:1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Loof uit die heemle, loof die </a:t>
            </a:r>
            <a:r>
              <a:rPr lang="nl-NL" sz="3600" cap="small" dirty="0"/>
              <a:t>Heer</a:t>
            </a:r>
            <a:r>
              <a:rPr lang="nl-NL" sz="3600" dirty="0"/>
              <a:t>!</a:t>
            </a:r>
            <a:endParaRPr lang="en-ZA" sz="3600" dirty="0"/>
          </a:p>
          <a:p>
            <a:r>
              <a:rPr lang="nl-NL" sz="3600" dirty="0"/>
              <a:t>Loof in die hoogtes, sing sy eer!</a:t>
            </a:r>
            <a:endParaRPr lang="en-ZA" sz="3600" dirty="0"/>
          </a:p>
          <a:p>
            <a:r>
              <a:rPr lang="nl-NL" sz="3600" dirty="0"/>
              <a:t>Loof, heil’ge eng’le, om sy troon,</a:t>
            </a:r>
            <a:endParaRPr lang="en-ZA" sz="3600" dirty="0"/>
          </a:p>
          <a:p>
            <a:r>
              <a:rPr lang="nl-NL" sz="3600" dirty="0"/>
              <a:t>die God wat in die hoogte woon!</a:t>
            </a:r>
            <a:endParaRPr lang="en-ZA" sz="3600" dirty="0"/>
          </a:p>
          <a:p>
            <a:r>
              <a:rPr lang="nl-NL" sz="3600" dirty="0"/>
              <a:t>Loof almal saam, o leërmagte,</a:t>
            </a:r>
            <a:endParaRPr lang="en-ZA" sz="3600" dirty="0"/>
          </a:p>
          <a:p>
            <a:r>
              <a:rPr lang="nl-NL" sz="3600" dirty="0"/>
              <a:t>wat Hom omring as troue wagte!</a:t>
            </a:r>
            <a:endParaRPr lang="en-ZA" sz="3600" dirty="0"/>
          </a:p>
          <a:p>
            <a:r>
              <a:rPr lang="nl-NL" sz="3600" dirty="0"/>
              <a:t>Loof, al die sterre, maan en son:</a:t>
            </a:r>
            <a:endParaRPr lang="en-ZA" sz="3600" dirty="0"/>
          </a:p>
          <a:p>
            <a:r>
              <a:rPr lang="nl-NL" sz="3600" dirty="0"/>
              <a:t>Hy is van alle lig die bron.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185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92696"/>
            <a:ext cx="9036496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148:2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Loof, allerhoogste hemel hoog,</a:t>
            </a:r>
            <a:endParaRPr lang="en-ZA" sz="3600" dirty="0"/>
          </a:p>
          <a:p>
            <a:r>
              <a:rPr lang="nl-NL" sz="3600" dirty="0"/>
              <a:t>en waters van die wolkeboog,</a:t>
            </a:r>
            <a:endParaRPr lang="en-ZA" sz="3600" dirty="0"/>
          </a:p>
          <a:p>
            <a:r>
              <a:rPr lang="nl-NL" sz="3600" dirty="0"/>
              <a:t>ver bo die aarde op jul vlug</a:t>
            </a:r>
            <a:endParaRPr lang="en-ZA" sz="3600" dirty="0"/>
          </a:p>
          <a:p>
            <a:r>
              <a:rPr lang="nl-NL" sz="3600" dirty="0"/>
              <a:t>tot in die boonste, ligte lug!</a:t>
            </a:r>
            <a:endParaRPr lang="en-ZA" sz="3600" dirty="0"/>
          </a:p>
          <a:p>
            <a:r>
              <a:rPr lang="nl-NL" sz="3600" dirty="0"/>
              <a:t>Want deur sy woord is hulle wording;</a:t>
            </a:r>
            <a:endParaRPr lang="en-ZA" sz="3600" dirty="0"/>
          </a:p>
          <a:p>
            <a:r>
              <a:rPr lang="nl-NL" sz="3600" dirty="0"/>
              <a:t>Hy‘t hul bevestig en ŉ orde</a:t>
            </a:r>
            <a:endParaRPr lang="en-ZA" sz="3600" dirty="0"/>
          </a:p>
          <a:p>
            <a:r>
              <a:rPr lang="nl-NL" sz="3600" dirty="0"/>
              <a:t>vir ewig en altyd gegee –</a:t>
            </a:r>
            <a:endParaRPr lang="en-ZA" sz="3600" dirty="0"/>
          </a:p>
          <a:p>
            <a:r>
              <a:rPr lang="nl-NL" sz="3600" dirty="0"/>
              <a:t>geeneen van hul sal dit oortree.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968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104:15</a:t>
            </a:r>
          </a:p>
          <a:p>
            <a:endParaRPr lang="en-ZA" sz="3600" dirty="0"/>
          </a:p>
          <a:p>
            <a:r>
              <a:rPr lang="nl-NL" sz="3600" dirty="0"/>
              <a:t>hoe wys het U hul geformeer,</a:t>
            </a:r>
            <a:endParaRPr lang="en-ZA" sz="3600" dirty="0"/>
          </a:p>
          <a:p>
            <a:r>
              <a:rPr lang="nl-NL" sz="3600" dirty="0"/>
              <a:t>hoe vul hul saam die aarde, </a:t>
            </a:r>
            <a:r>
              <a:rPr lang="nl-NL" sz="3600" cap="small" dirty="0"/>
              <a:t>Heer</a:t>
            </a:r>
            <a:r>
              <a:rPr lang="nl-NL" sz="3600" dirty="0"/>
              <a:t>!</a:t>
            </a:r>
            <a:endParaRPr lang="en-ZA" sz="3600" dirty="0"/>
          </a:p>
          <a:p>
            <a:r>
              <a:rPr lang="nl-NL" sz="3600" dirty="0"/>
              <a:t>Dáár is die see, na alkant wyd;</a:t>
            </a:r>
            <a:endParaRPr lang="en-ZA" sz="3600" dirty="0"/>
          </a:p>
          <a:p>
            <a:r>
              <a:rPr lang="nl-NL" sz="3600" dirty="0"/>
              <a:t>wat wemel van dié talrykheid. 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014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92696"/>
            <a:ext cx="9036496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148:3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Loof van die aard’ die </a:t>
            </a:r>
            <a:r>
              <a:rPr lang="nl-NL" sz="3600" cap="small" dirty="0"/>
              <a:t>Heer</a:t>
            </a:r>
            <a:r>
              <a:rPr lang="nl-NL" sz="3600" dirty="0"/>
              <a:t> se Naam,</a:t>
            </a:r>
            <a:endParaRPr lang="en-ZA" sz="3600" dirty="0"/>
          </a:p>
          <a:p>
            <a:r>
              <a:rPr lang="nl-NL" sz="3600" dirty="0"/>
              <a:t>o walvis, met die dieptes saam!</a:t>
            </a:r>
            <a:endParaRPr lang="en-ZA" sz="3600" dirty="0"/>
          </a:p>
          <a:p>
            <a:r>
              <a:rPr lang="nl-NL" sz="3600" dirty="0"/>
              <a:t>Loof, sneeu en damp!  Loof, vuur en hael</a:t>
            </a:r>
            <a:endParaRPr lang="en-ZA" sz="3600" dirty="0"/>
          </a:p>
          <a:p>
            <a:r>
              <a:rPr lang="nl-NL" sz="3600" dirty="0"/>
              <a:t>wat uit die onweershemel daal!</a:t>
            </a:r>
            <a:endParaRPr lang="en-ZA" sz="3600" dirty="0"/>
          </a:p>
          <a:p>
            <a:r>
              <a:rPr lang="nl-NL" sz="3600" dirty="0"/>
              <a:t>Loof, wind wat aanstorm oor die velde</a:t>
            </a:r>
            <a:endParaRPr lang="en-ZA" sz="3600" dirty="0"/>
          </a:p>
          <a:p>
            <a:r>
              <a:rPr lang="nl-NL" sz="3600" dirty="0"/>
              <a:t>en suisend ons sy woord vermelde!</a:t>
            </a:r>
            <a:endParaRPr lang="en-ZA" sz="3600" dirty="0"/>
          </a:p>
          <a:p>
            <a:r>
              <a:rPr lang="nl-NL" sz="3600" dirty="0"/>
              <a:t>Loof, berg en bult, en boom en vrug,</a:t>
            </a:r>
            <a:endParaRPr lang="en-ZA" sz="3600" dirty="0"/>
          </a:p>
          <a:p>
            <a:r>
              <a:rPr lang="nl-NL" sz="3600" dirty="0"/>
              <a:t>en seders van die hoë lug!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244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92696"/>
            <a:ext cx="9036496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148:4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Loof, wilde diere^en alle vee;</a:t>
            </a:r>
            <a:endParaRPr lang="en-ZA" sz="3600" dirty="0"/>
          </a:p>
          <a:p>
            <a:r>
              <a:rPr lang="nl-NL" sz="3600" dirty="0"/>
              <a:t>en al wat kruip, loof almal mee!</a:t>
            </a:r>
            <a:endParaRPr lang="en-ZA" sz="3600" dirty="0"/>
          </a:p>
          <a:p>
            <a:r>
              <a:rPr lang="nl-NL" sz="3600" dirty="0"/>
              <a:t>Loof, voëls in die vrye lug!</a:t>
            </a:r>
            <a:endParaRPr lang="en-ZA" sz="3600" dirty="0"/>
          </a:p>
          <a:p>
            <a:r>
              <a:rPr lang="nl-NL" sz="3600" dirty="0"/>
              <a:t>Loof, volke^en konings hoog gedug!</a:t>
            </a:r>
            <a:endParaRPr lang="en-ZA" sz="3600" dirty="0"/>
          </a:p>
          <a:p>
            <a:r>
              <a:rPr lang="nl-NL" sz="3600" dirty="0"/>
              <a:t>Loof, regters in jul regsgedinge;</a:t>
            </a:r>
            <a:endParaRPr lang="en-ZA" sz="3600" dirty="0"/>
          </a:p>
          <a:p>
            <a:r>
              <a:rPr lang="nl-NL" sz="3600" dirty="0"/>
              <a:t>die dogters en die jongelinge!</a:t>
            </a:r>
            <a:endParaRPr lang="en-ZA" sz="3600" dirty="0"/>
          </a:p>
          <a:p>
            <a:r>
              <a:rPr lang="nl-NL" sz="3600" dirty="0"/>
              <a:t>Sing, oud en jonk, verruk van vreug –</a:t>
            </a:r>
            <a:endParaRPr lang="en-ZA" sz="3600" dirty="0"/>
          </a:p>
          <a:p>
            <a:r>
              <a:rPr lang="nl-NL" sz="3600" dirty="0"/>
              <a:t>wees in die God van heil verheug!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550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92696"/>
            <a:ext cx="9036496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148:5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Laat almal saam die </a:t>
            </a:r>
            <a:r>
              <a:rPr lang="nl-NL" sz="3600" cap="small" dirty="0"/>
              <a:t>Here</a:t>
            </a:r>
            <a:r>
              <a:rPr lang="nl-NL" sz="3600" dirty="0"/>
              <a:t> prys:</a:t>
            </a:r>
            <a:endParaRPr lang="en-ZA" sz="3600" dirty="0"/>
          </a:p>
          <a:p>
            <a:r>
              <a:rPr lang="nl-NL" sz="3600" dirty="0"/>
              <a:t>sy Naam alleen het hoog gerys;</a:t>
            </a:r>
            <a:endParaRPr lang="en-ZA" sz="3600" dirty="0"/>
          </a:p>
          <a:p>
            <a:r>
              <a:rPr lang="nl-NL" sz="3600" dirty="0"/>
              <a:t>oor aarde en die hemel, wyd,</a:t>
            </a:r>
            <a:endParaRPr lang="en-ZA" sz="3600" dirty="0"/>
          </a:p>
          <a:p>
            <a:r>
              <a:rPr lang="nl-NL" sz="3600" dirty="0"/>
              <a:t>sien ons sy glans en majesteit.</a:t>
            </a:r>
            <a:endParaRPr lang="en-ZA" sz="3600" dirty="0"/>
          </a:p>
          <a:p>
            <a:r>
              <a:rPr lang="nl-NL" sz="3600" dirty="0"/>
              <a:t>Hy wou die horing vol vermoë,</a:t>
            </a:r>
            <a:endParaRPr lang="en-ZA" sz="3600" dirty="0"/>
          </a:p>
          <a:p>
            <a:r>
              <a:rPr lang="nl-NL" sz="3600" dirty="0"/>
              <a:t>die glorie van sy volk verhoë:</a:t>
            </a:r>
            <a:endParaRPr lang="en-ZA" sz="3600" dirty="0"/>
          </a:p>
          <a:p>
            <a:r>
              <a:rPr lang="nl-NL" sz="3600" dirty="0"/>
              <a:t>Sing dan, o volk, met groot geskal</a:t>
            </a:r>
            <a:endParaRPr lang="en-ZA" sz="3600" dirty="0"/>
          </a:p>
          <a:p>
            <a:r>
              <a:rPr lang="nl-NL" sz="3600" dirty="0"/>
              <a:t>die lofsang van die groot heelal!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99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92696"/>
            <a:ext cx="9036496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149:1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Sing tot Gods eer met lof en dank </a:t>
            </a:r>
            <a:endParaRPr lang="en-ZA" sz="3600" dirty="0"/>
          </a:p>
          <a:p>
            <a:r>
              <a:rPr lang="nl-NL" sz="3600" dirty="0"/>
              <a:t>ŉ nuwe lied met nuwe klank,</a:t>
            </a:r>
            <a:endParaRPr lang="en-ZA" sz="3600" dirty="0"/>
          </a:p>
          <a:p>
            <a:r>
              <a:rPr lang="nl-NL" sz="3600" dirty="0"/>
              <a:t>o al sy gunstelinge!</a:t>
            </a:r>
            <a:endParaRPr lang="en-ZA" sz="3600" dirty="0"/>
          </a:p>
          <a:p>
            <a:r>
              <a:rPr lang="nl-NL" sz="3600" dirty="0"/>
              <a:t>Laat Israel voor sy Maker juig,</a:t>
            </a:r>
            <a:endParaRPr lang="en-ZA" sz="3600" dirty="0"/>
          </a:p>
          <a:p>
            <a:r>
              <a:rPr lang="nl-NL" sz="3600" dirty="0"/>
              <a:t>laat Sion voor sy Koning buig,</a:t>
            </a:r>
            <a:endParaRPr lang="en-ZA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van alle dinge!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082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92696"/>
            <a:ext cx="9036496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149:2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Hul moet sy Naam en roem laat hoor</a:t>
            </a:r>
            <a:endParaRPr lang="en-ZA" sz="3600" dirty="0"/>
          </a:p>
          <a:p>
            <a:r>
              <a:rPr lang="nl-NL" sz="3600" dirty="0"/>
              <a:t>in feesgesang en sangerskoor,</a:t>
            </a:r>
            <a:endParaRPr lang="en-ZA" sz="3600" dirty="0"/>
          </a:p>
          <a:p>
            <a:r>
              <a:rPr lang="nl-NL" sz="3600" dirty="0"/>
              <a:t>met harp en trommelslae!</a:t>
            </a:r>
            <a:endParaRPr lang="en-ZA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‘t sy volk weer guns betoon,</a:t>
            </a:r>
            <a:endParaRPr lang="en-ZA" sz="3600" dirty="0"/>
          </a:p>
          <a:p>
            <a:r>
              <a:rPr lang="nl-NL" sz="3600" dirty="0"/>
              <a:t>sagmoediges met heil gekroon</a:t>
            </a:r>
            <a:endParaRPr lang="en-ZA" sz="3600" dirty="0"/>
          </a:p>
          <a:p>
            <a:r>
              <a:rPr lang="nl-NL" sz="3600" dirty="0"/>
              <a:t>uit vrye welbehae.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259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92696"/>
            <a:ext cx="9036496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149:3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Laat hulle juig met roem en eer,</a:t>
            </a:r>
            <a:endParaRPr lang="en-ZA" sz="3600" dirty="0"/>
          </a:p>
          <a:p>
            <a:r>
              <a:rPr lang="nl-NL" sz="3600" dirty="0"/>
              <a:t>juig op die bed waar hul weleer</a:t>
            </a:r>
            <a:endParaRPr lang="en-ZA" sz="3600" dirty="0"/>
          </a:p>
          <a:p>
            <a:r>
              <a:rPr lang="nl-NL" sz="3600" dirty="0"/>
              <a:t>die lydensug geslaak het!</a:t>
            </a:r>
            <a:endParaRPr lang="en-ZA" sz="3600" dirty="0"/>
          </a:p>
          <a:p>
            <a:r>
              <a:rPr lang="nl-NL" sz="3600" dirty="0"/>
              <a:t>Gods lofverheffing in hul stem,</a:t>
            </a:r>
            <a:endParaRPr lang="en-ZA" sz="3600" dirty="0"/>
          </a:p>
          <a:p>
            <a:r>
              <a:rPr lang="nl-NL" sz="3600" dirty="0"/>
              <a:t>die swaard vas in hul hand geklem,</a:t>
            </a:r>
            <a:endParaRPr lang="en-ZA" sz="3600" dirty="0"/>
          </a:p>
          <a:p>
            <a:r>
              <a:rPr lang="nl-NL" sz="3600" dirty="0"/>
              <a:t>wat tot die straf ontwaak het!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417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92696"/>
            <a:ext cx="9036496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149:4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Selfs konings moet in kettings gaan,</a:t>
            </a:r>
            <a:endParaRPr lang="en-ZA" sz="3600" dirty="0"/>
          </a:p>
          <a:p>
            <a:r>
              <a:rPr lang="nl-NL" sz="3600" dirty="0"/>
              <a:t>en eedles, in die boei geslaan,</a:t>
            </a:r>
            <a:endParaRPr lang="en-ZA" sz="3600" dirty="0"/>
          </a:p>
          <a:p>
            <a:r>
              <a:rPr lang="nl-NL" sz="3600" dirty="0"/>
              <a:t>is magt'loos krygsgevange.</a:t>
            </a:r>
            <a:endParaRPr lang="en-ZA" sz="3600" dirty="0"/>
          </a:p>
          <a:p>
            <a:r>
              <a:rPr lang="nl-NL" sz="3600" dirty="0"/>
              <a:t>Die eeu’ ou oordeel word voltrek;</a:t>
            </a:r>
            <a:endParaRPr lang="en-ZA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‘t sy volk met roem oordek.</a:t>
            </a:r>
            <a:endParaRPr lang="en-ZA" sz="3600" dirty="0"/>
          </a:p>
          <a:p>
            <a:r>
              <a:rPr lang="af-ZA" sz="3600" dirty="0"/>
              <a:t>Loof Hom, my jubelsange!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836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92696"/>
            <a:ext cx="9036496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150:1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af-ZA" sz="3600" dirty="0"/>
              <a:t>Loof God, loof sy Naam alom!</a:t>
            </a:r>
            <a:endParaRPr lang="en-ZA" sz="3600" dirty="0"/>
          </a:p>
          <a:p>
            <a:r>
              <a:rPr lang="nl-NL" sz="3600" dirty="0"/>
              <a:t>Loof Hom in sy heiligdom!</a:t>
            </a:r>
            <a:endParaRPr lang="en-ZA" sz="3600" dirty="0"/>
          </a:p>
          <a:p>
            <a:r>
              <a:rPr lang="nl-NL" sz="3600" dirty="0"/>
              <a:t>Loof die </a:t>
            </a:r>
            <a:r>
              <a:rPr lang="nl-NL" sz="3600" cap="small" dirty="0"/>
              <a:t>Heer</a:t>
            </a:r>
            <a:r>
              <a:rPr lang="nl-NL" sz="3600" dirty="0"/>
              <a:t> se grote mag</a:t>
            </a:r>
            <a:endParaRPr lang="en-ZA" sz="3600" dirty="0"/>
          </a:p>
          <a:p>
            <a:r>
              <a:rPr lang="nl-NL" sz="3600" dirty="0"/>
              <a:t>in die hemel van sy krag!</a:t>
            </a:r>
            <a:endParaRPr lang="en-ZA" sz="3600" dirty="0"/>
          </a:p>
          <a:p>
            <a:r>
              <a:rPr lang="nl-NL" sz="3600" dirty="0"/>
              <a:t>Loof Hom om sy almagsdade,</a:t>
            </a:r>
            <a:endParaRPr lang="en-ZA" sz="3600" dirty="0"/>
          </a:p>
          <a:p>
            <a:r>
              <a:rPr lang="nl-NL" sz="3600" dirty="0"/>
              <a:t>om die menigvuldigheid</a:t>
            </a:r>
            <a:endParaRPr lang="en-ZA" sz="3600" dirty="0"/>
          </a:p>
          <a:p>
            <a:r>
              <a:rPr lang="nl-NL" sz="3600" dirty="0"/>
              <a:t>van sy mag en majesteit –</a:t>
            </a:r>
            <a:endParaRPr lang="en-ZA" sz="3600" dirty="0"/>
          </a:p>
          <a:p>
            <a:r>
              <a:rPr lang="nl-NL" sz="3600" dirty="0"/>
              <a:t>voor sy troon en hier op aarde!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855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92696"/>
            <a:ext cx="9036496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150:2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Loof God met basuingeklank!</a:t>
            </a:r>
            <a:endParaRPr lang="en-ZA" sz="3600" dirty="0"/>
          </a:p>
          <a:p>
            <a:r>
              <a:rPr lang="nl-NL" sz="3600" dirty="0"/>
              <a:t>Gee Hom eer, bewys Hom dank!</a:t>
            </a:r>
            <a:endParaRPr lang="en-ZA" sz="3600" dirty="0"/>
          </a:p>
          <a:p>
            <a:r>
              <a:rPr lang="nl-NL" sz="3600" dirty="0"/>
              <a:t>Loof Hom met die harp en luit!</a:t>
            </a:r>
            <a:endParaRPr lang="en-ZA" sz="3600" dirty="0"/>
          </a:p>
          <a:p>
            <a:r>
              <a:rPr lang="nl-NL" sz="3600" dirty="0"/>
              <a:t>Loof Hom met die trom en fluit!</a:t>
            </a:r>
            <a:endParaRPr lang="en-ZA" sz="3600" dirty="0"/>
          </a:p>
          <a:p>
            <a:r>
              <a:rPr lang="nl-NL" sz="3600" dirty="0"/>
              <a:t>Loof Hom met die blye snare!</a:t>
            </a:r>
            <a:endParaRPr lang="en-ZA" sz="3600" dirty="0"/>
          </a:p>
          <a:p>
            <a:r>
              <a:rPr lang="nl-NL" sz="3600" dirty="0"/>
              <a:t>Al wat klank het – laat dit hoor,</a:t>
            </a:r>
            <a:endParaRPr lang="en-ZA" sz="3600" dirty="0"/>
          </a:p>
          <a:p>
            <a:r>
              <a:rPr lang="nl-NL" sz="3600" dirty="0"/>
              <a:t>laat dit opklink uit die koor</a:t>
            </a:r>
            <a:endParaRPr lang="en-ZA" sz="3600" dirty="0"/>
          </a:p>
          <a:p>
            <a:r>
              <a:rPr lang="nl-NL" sz="3600" dirty="0"/>
              <a:t>van ŉ juigend-blye skare!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685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92696"/>
            <a:ext cx="9036496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150:3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Loof God – dit is sy bevel –</a:t>
            </a:r>
            <a:endParaRPr lang="en-ZA" sz="3600" dirty="0"/>
          </a:p>
          <a:p>
            <a:r>
              <a:rPr lang="nl-NL" sz="3600" dirty="0"/>
              <a:t>Met simbaal se helder spel!</a:t>
            </a:r>
            <a:endParaRPr lang="en-ZA" sz="3600" dirty="0"/>
          </a:p>
          <a:p>
            <a:r>
              <a:rPr lang="nl-NL" sz="3600" dirty="0"/>
              <a:t>Loof Hom met die klinkmetaal</a:t>
            </a:r>
            <a:endParaRPr lang="en-ZA" sz="3600" dirty="0"/>
          </a:p>
          <a:p>
            <a:r>
              <a:rPr lang="nl-NL" sz="3600" dirty="0"/>
              <a:t>van die vrolike simbaal!</a:t>
            </a:r>
            <a:endParaRPr lang="en-ZA" sz="3600" dirty="0"/>
          </a:p>
          <a:p>
            <a:r>
              <a:rPr lang="nl-NL" sz="3600" dirty="0"/>
              <a:t>Loof die </a:t>
            </a:r>
            <a:r>
              <a:rPr lang="nl-NL" sz="3600" cap="small" dirty="0"/>
              <a:t>Heer</a:t>
            </a:r>
            <a:r>
              <a:rPr lang="nl-NL" sz="3600" dirty="0"/>
              <a:t> en gee Hom ere –</a:t>
            </a:r>
            <a:endParaRPr lang="en-ZA" sz="3600" dirty="0"/>
          </a:p>
          <a:p>
            <a:r>
              <a:rPr lang="nl-NL" sz="3600" dirty="0"/>
              <a:t>al wat kruip en roer en sweef,</a:t>
            </a:r>
            <a:endParaRPr lang="en-ZA" sz="3600" dirty="0"/>
          </a:p>
          <a:p>
            <a:r>
              <a:rPr lang="nl-NL" sz="3600" dirty="0"/>
              <a:t>al wat asem het en leef!</a:t>
            </a:r>
            <a:endParaRPr lang="en-ZA" sz="3600" dirty="0"/>
          </a:p>
          <a:p>
            <a:r>
              <a:rPr lang="af-ZA" sz="3600" dirty="0"/>
              <a:t>Halleluja, loof die </a:t>
            </a:r>
            <a:r>
              <a:rPr lang="af-ZA" sz="3600" cap="small" dirty="0"/>
              <a:t>Here</a:t>
            </a:r>
            <a:r>
              <a:rPr lang="af-ZA" sz="3600" dirty="0"/>
              <a:t>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452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104:16</a:t>
            </a:r>
          </a:p>
          <a:p>
            <a:endParaRPr lang="en-ZA" sz="3600" dirty="0"/>
          </a:p>
          <a:p>
            <a:r>
              <a:rPr lang="nl-NL" sz="3600" dirty="0"/>
              <a:t>Dáár oor die wye waterbaan</a:t>
            </a:r>
            <a:endParaRPr lang="en-ZA" sz="3600" dirty="0"/>
          </a:p>
          <a:p>
            <a:r>
              <a:rPr lang="nl-NL" sz="3600" dirty="0"/>
              <a:t>sien ons die skepe sierlik gaan;</a:t>
            </a:r>
            <a:endParaRPr lang="en-ZA" sz="3600" dirty="0"/>
          </a:p>
          <a:p>
            <a:r>
              <a:rPr lang="nl-NL" sz="3600" dirty="0"/>
              <a:t>daar mag u Leviatan speel</a:t>
            </a:r>
            <a:endParaRPr lang="en-ZA" sz="3600" dirty="0"/>
          </a:p>
          <a:p>
            <a:r>
              <a:rPr lang="nl-NL" sz="3600" dirty="0"/>
              <a:t>en in die grootse vreugde deel.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423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104:17</a:t>
            </a:r>
          </a:p>
          <a:p>
            <a:endParaRPr lang="en-ZA" sz="3600" dirty="0"/>
          </a:p>
          <a:p>
            <a:r>
              <a:rPr lang="nl-NL" sz="3600" dirty="0"/>
              <a:t>Wat leef in water en op land,</a:t>
            </a:r>
            <a:endParaRPr lang="en-ZA" sz="3600" dirty="0"/>
          </a:p>
          <a:p>
            <a:r>
              <a:rPr lang="nl-NL" sz="3600" dirty="0"/>
              <a:t>verwag hul voedsel uit u hand.</a:t>
            </a:r>
            <a:endParaRPr lang="en-ZA" sz="3600" dirty="0"/>
          </a:p>
          <a:p>
            <a:r>
              <a:rPr lang="nl-NL" sz="3600" dirty="0"/>
              <a:t>Ontsluit U dit, hul word verkwik;</a:t>
            </a:r>
            <a:endParaRPr lang="en-ZA" sz="3600" dirty="0"/>
          </a:p>
          <a:p>
            <a:r>
              <a:rPr lang="nl-NL" sz="3600" dirty="0"/>
              <a:t>hou U dit toe, hul word verskrik;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21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104:18</a:t>
            </a:r>
          </a:p>
          <a:p>
            <a:endParaRPr lang="en-ZA" sz="3600" dirty="0"/>
          </a:p>
          <a:p>
            <a:r>
              <a:rPr lang="nl-NL" sz="3600" dirty="0"/>
              <a:t>neem U hul asem weg, hul keer</a:t>
            </a:r>
            <a:endParaRPr lang="en-ZA" sz="3600" dirty="0"/>
          </a:p>
          <a:p>
            <a:r>
              <a:rPr lang="nl-NL" sz="3600" dirty="0"/>
              <a:t>tot stof en as, en is nie meer.</a:t>
            </a:r>
            <a:endParaRPr lang="en-ZA" sz="3600" dirty="0"/>
          </a:p>
          <a:p>
            <a:r>
              <a:rPr lang="nl-NL" sz="3600" dirty="0"/>
              <a:t>Maar as u Gees weer oor hul sweef,</a:t>
            </a:r>
            <a:endParaRPr lang="en-ZA" sz="3600" dirty="0"/>
          </a:p>
          <a:p>
            <a:r>
              <a:rPr lang="nl-NL" sz="3600" dirty="0"/>
              <a:t>dan leef hul, en die aard' herleef.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235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104:19</a:t>
            </a:r>
          </a:p>
          <a:p>
            <a:endParaRPr lang="en-ZA" sz="3600" dirty="0"/>
          </a:p>
          <a:p>
            <a:r>
              <a:rPr lang="nl-NL" sz="3600" dirty="0"/>
              <a:t>Laat glorie sonder maat of perk</a:t>
            </a:r>
            <a:endParaRPr lang="en-ZA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verbly uit al sy werk!</a:t>
            </a:r>
            <a:endParaRPr lang="en-ZA" sz="3600" dirty="0"/>
          </a:p>
          <a:p>
            <a:r>
              <a:rPr lang="nl-NL" sz="3600" dirty="0"/>
              <a:t>Hy, wat net kyk en – niks hou stand;</a:t>
            </a:r>
            <a:endParaRPr lang="en-ZA" sz="3600" dirty="0"/>
          </a:p>
          <a:p>
            <a:r>
              <a:rPr lang="nl-NL" sz="3600" dirty="0"/>
              <a:t>sy hand slaan berge aan die brand.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325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712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101:4</a:t>
            </a:r>
          </a:p>
          <a:p>
            <a:endParaRPr lang="en-ZA" sz="3600" dirty="0"/>
          </a:p>
          <a:p>
            <a:r>
              <a:rPr lang="nl-NL" sz="3600" dirty="0"/>
              <a:t>My oog sal wees op wie opreg en trou</a:t>
            </a:r>
            <a:endParaRPr lang="en-ZA" sz="3600" dirty="0"/>
          </a:p>
          <a:p>
            <a:r>
              <a:rPr lang="nl-NL" sz="3600" dirty="0"/>
              <a:t>die regte spoor van Gods bevel wil hou;</a:t>
            </a:r>
            <a:endParaRPr lang="en-ZA" sz="3600" dirty="0"/>
          </a:p>
          <a:p>
            <a:r>
              <a:rPr lang="nl-NL" sz="3600" dirty="0"/>
              <a:t>hý is my vriend en dienaar wat wil gaan</a:t>
            </a:r>
            <a:endParaRPr lang="en-ZA" sz="3600" dirty="0"/>
          </a:p>
          <a:p>
            <a:r>
              <a:rPr lang="nl-NL" sz="3600" dirty="0"/>
              <a:t>agter my aan.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49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104:20</a:t>
            </a:r>
          </a:p>
          <a:p>
            <a:endParaRPr lang="en-ZA" sz="3600" dirty="0"/>
          </a:p>
          <a:p>
            <a:r>
              <a:rPr lang="nl-NL" sz="3600" dirty="0"/>
              <a:t>Ek wil terwyl ek lig geniet,</a:t>
            </a:r>
            <a:endParaRPr lang="en-ZA" sz="3600" dirty="0"/>
          </a:p>
          <a:p>
            <a:r>
              <a:rPr lang="nl-NL" sz="3600" dirty="0"/>
              <a:t>Gods grootheid sing in psalm en lied.</a:t>
            </a:r>
            <a:endParaRPr lang="en-ZA" sz="3600" dirty="0"/>
          </a:p>
          <a:p>
            <a:r>
              <a:rPr lang="nl-NL" sz="3600" dirty="0"/>
              <a:t>En die oorpeinsing van my gees –</a:t>
            </a:r>
            <a:endParaRPr lang="en-ZA" sz="3600" dirty="0"/>
          </a:p>
          <a:p>
            <a:r>
              <a:rPr lang="nl-NL" sz="3600" dirty="0"/>
              <a:t>mag dit Hom welgevallig wees.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60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104:21</a:t>
            </a:r>
          </a:p>
          <a:p>
            <a:endParaRPr lang="en-ZA" sz="3600" dirty="0"/>
          </a:p>
          <a:p>
            <a:r>
              <a:rPr lang="nl-NL" sz="3600" dirty="0"/>
              <a:t>Mag goddelose mense kwyn</a:t>
            </a:r>
            <a:endParaRPr lang="en-ZA" sz="3600" dirty="0"/>
          </a:p>
          <a:p>
            <a:r>
              <a:rPr lang="nl-NL" sz="3600" dirty="0"/>
              <a:t>en sondaars uit die land verdwyn.</a:t>
            </a:r>
            <a:endParaRPr lang="en-ZA" sz="3600" dirty="0"/>
          </a:p>
          <a:p>
            <a:r>
              <a:rPr lang="nl-NL" sz="3600" dirty="0"/>
              <a:t>My siel, wat uitsing tot Gods eer –</a:t>
            </a:r>
            <a:endParaRPr lang="en-ZA" sz="3600" dirty="0"/>
          </a:p>
          <a:p>
            <a:r>
              <a:rPr lang="nl-NL" sz="3600" dirty="0"/>
              <a:t>sing onvermoeid, en loof die </a:t>
            </a:r>
            <a:r>
              <a:rPr lang="nl-NL" sz="3600" cap="small" dirty="0"/>
              <a:t>Heer</a:t>
            </a:r>
            <a:r>
              <a:rPr lang="nl-NL" sz="3600" dirty="0" smtClean="0"/>
              <a:t>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149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105:1</a:t>
            </a:r>
          </a:p>
          <a:p>
            <a:endParaRPr lang="en-ZA" sz="3600" dirty="0"/>
          </a:p>
          <a:p>
            <a:r>
              <a:rPr lang="nl-NL" sz="3600" dirty="0"/>
              <a:t>Loof, loof die </a:t>
            </a:r>
            <a:r>
              <a:rPr lang="nl-NL" sz="3600" cap="small" dirty="0"/>
              <a:t>Heer</a:t>
            </a:r>
            <a:r>
              <a:rPr lang="nl-NL" sz="3600" dirty="0"/>
              <a:t> van alle here!</a:t>
            </a:r>
            <a:endParaRPr lang="en-ZA" sz="3600" dirty="0"/>
          </a:p>
          <a:p>
            <a:r>
              <a:rPr lang="nl-NL" sz="3600" dirty="0"/>
              <a:t>Verhoog sy Naam en gee Hom ere,</a:t>
            </a:r>
            <a:endParaRPr lang="en-ZA" sz="3600" dirty="0"/>
          </a:p>
          <a:p>
            <a:r>
              <a:rPr lang="nl-NL" sz="3600" dirty="0"/>
              <a:t>en bring sover daar volke is,</a:t>
            </a:r>
            <a:endParaRPr lang="en-ZA" sz="3600" dirty="0"/>
          </a:p>
          <a:p>
            <a:r>
              <a:rPr lang="nl-NL" sz="3600" dirty="0"/>
              <a:t>sy dade in gedagtenis;</a:t>
            </a:r>
            <a:endParaRPr lang="en-ZA" sz="3600" dirty="0"/>
          </a:p>
          <a:p>
            <a:r>
              <a:rPr lang="nl-NL" sz="3600" dirty="0"/>
              <a:t>en spreek met aandag en ontsag</a:t>
            </a:r>
            <a:endParaRPr lang="en-ZA" sz="3600" dirty="0"/>
          </a:p>
          <a:p>
            <a:r>
              <a:rPr lang="nl-NL" sz="3600" dirty="0"/>
              <a:t>van al sy wonders, dag na dag.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064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105:2</a:t>
            </a:r>
          </a:p>
          <a:p>
            <a:endParaRPr lang="en-ZA" sz="3600" dirty="0"/>
          </a:p>
          <a:p>
            <a:r>
              <a:rPr lang="nl-NL" sz="3600" dirty="0"/>
              <a:t>Laat almal juig met blye galme;</a:t>
            </a:r>
            <a:endParaRPr lang="en-ZA" sz="3600" dirty="0"/>
          </a:p>
          <a:p>
            <a:r>
              <a:rPr lang="nl-NL" sz="3600" dirty="0"/>
              <a:t>sing voor die </a:t>
            </a:r>
            <a:r>
              <a:rPr lang="nl-NL" sz="3600" cap="small" dirty="0"/>
              <a:t>Heer</a:t>
            </a:r>
            <a:r>
              <a:rPr lang="nl-NL" sz="3600" dirty="0"/>
              <a:t> jul vreugdepsalme;</a:t>
            </a:r>
            <a:endParaRPr lang="en-ZA" sz="3600" dirty="0"/>
          </a:p>
          <a:p>
            <a:r>
              <a:rPr lang="nl-NL" sz="3600" dirty="0"/>
              <a:t>beroem jul in sy heil’ge Naam.</a:t>
            </a:r>
            <a:endParaRPr lang="en-ZA" sz="3600" dirty="0"/>
          </a:p>
          <a:p>
            <a:r>
              <a:rPr lang="nl-NL" sz="3600" dirty="0"/>
              <a:t>Laat almal wat Hom soek, nou saam</a:t>
            </a:r>
            <a:endParaRPr lang="en-ZA" sz="3600" dirty="0"/>
          </a:p>
          <a:p>
            <a:r>
              <a:rPr lang="nl-NL" sz="3600" dirty="0"/>
              <a:t>hul hart verenig tot sy eer</a:t>
            </a:r>
            <a:endParaRPr lang="en-ZA" sz="3600" dirty="0"/>
          </a:p>
          <a:p>
            <a:r>
              <a:rPr lang="nl-NL" sz="3600" dirty="0"/>
              <a:t>en hul verlustig in die </a:t>
            </a:r>
            <a:r>
              <a:rPr lang="nl-NL" sz="3600" cap="small" dirty="0"/>
              <a:t>Heer</a:t>
            </a:r>
            <a:r>
              <a:rPr lang="nl-NL" sz="3600" dirty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205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105:3</a:t>
            </a:r>
          </a:p>
          <a:p>
            <a:endParaRPr lang="en-ZA" sz="3600" dirty="0"/>
          </a:p>
          <a:p>
            <a:r>
              <a:rPr lang="nl-NL" sz="3600" dirty="0"/>
              <a:t>Vra na die </a:t>
            </a:r>
            <a:r>
              <a:rPr lang="nl-NL" sz="3600" cap="small" dirty="0"/>
              <a:t>Heer</a:t>
            </a:r>
            <a:r>
              <a:rPr lang="nl-NL" sz="3600" dirty="0"/>
              <a:t> der leërmagte,</a:t>
            </a:r>
            <a:endParaRPr lang="en-ZA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oneindig groot in kragte;</a:t>
            </a:r>
            <a:endParaRPr lang="en-ZA" sz="3600" dirty="0"/>
          </a:p>
          <a:p>
            <a:r>
              <a:rPr lang="nl-NL" sz="3600" dirty="0"/>
              <a:t>soek daagliks weer sy aangesig;</a:t>
            </a:r>
            <a:endParaRPr lang="en-ZA" sz="3600" dirty="0"/>
          </a:p>
          <a:p>
            <a:r>
              <a:rPr lang="nl-NL" sz="3600" dirty="0"/>
              <a:t>dink aan die werk deur Hom verrig,</a:t>
            </a:r>
            <a:endParaRPr lang="en-ZA" sz="3600" dirty="0"/>
          </a:p>
          <a:p>
            <a:r>
              <a:rPr lang="nl-NL" sz="3600" dirty="0"/>
              <a:t>die wonderwerke van sy hand,</a:t>
            </a:r>
            <a:endParaRPr lang="en-ZA" sz="3600" dirty="0"/>
          </a:p>
          <a:p>
            <a:r>
              <a:rPr lang="nl-NL" sz="3600" dirty="0"/>
              <a:t>en strawwe oor die hele land.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105:4</a:t>
            </a:r>
          </a:p>
          <a:p>
            <a:endParaRPr lang="en-ZA" sz="3600" dirty="0"/>
          </a:p>
          <a:p>
            <a:r>
              <a:rPr lang="nl-NL" sz="3600" dirty="0"/>
              <a:t>O volk uit Abraham gebore,</a:t>
            </a:r>
            <a:endParaRPr lang="en-ZA" sz="3600" dirty="0"/>
          </a:p>
          <a:p>
            <a:r>
              <a:rPr lang="nl-NL" sz="3600" dirty="0"/>
              <a:t>uit Jakob, deur God uitverkore;</a:t>
            </a:r>
            <a:endParaRPr lang="en-ZA" sz="3600" dirty="0"/>
          </a:p>
          <a:p>
            <a:r>
              <a:rPr lang="nl-NL" sz="3600" dirty="0"/>
              <a:t>o volk wat soveel guns geniet -</a:t>
            </a:r>
            <a:endParaRPr lang="en-ZA" sz="3600" dirty="0"/>
          </a:p>
          <a:p>
            <a:r>
              <a:rPr lang="nl-NL" sz="3600" dirty="0"/>
              <a:t>kom loof die </a:t>
            </a:r>
            <a:r>
              <a:rPr lang="nl-NL" sz="3600" cap="small" dirty="0"/>
              <a:t>Heer</a:t>
            </a:r>
            <a:r>
              <a:rPr lang="nl-NL" sz="3600" dirty="0"/>
              <a:t> in sang en lied!</a:t>
            </a:r>
            <a:endParaRPr lang="en-ZA" sz="3600" dirty="0"/>
          </a:p>
          <a:p>
            <a:r>
              <a:rPr lang="nl-NL" sz="3600" dirty="0"/>
              <a:t>Hy’s onse God – ŉ wêreldrond</a:t>
            </a:r>
            <a:endParaRPr lang="en-ZA" sz="3600" dirty="0"/>
          </a:p>
          <a:p>
            <a:r>
              <a:rPr lang="nl-NL" sz="3600" dirty="0"/>
              <a:t>vrees vir die oordeel van sy mond.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0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105:5</a:t>
            </a:r>
          </a:p>
          <a:p>
            <a:endParaRPr lang="en-ZA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wat van geen wankel weet nie,</a:t>
            </a:r>
            <a:endParaRPr lang="en-ZA" sz="3600" dirty="0"/>
          </a:p>
          <a:p>
            <a:r>
              <a:rPr lang="de-DE" sz="3600" dirty="0"/>
              <a:t>sal nimmer sy verbond vergeet nie;</a:t>
            </a:r>
            <a:endParaRPr lang="en-ZA" sz="3600" dirty="0"/>
          </a:p>
          <a:p>
            <a:r>
              <a:rPr lang="nl-NL" sz="3600" dirty="0"/>
              <a:t>al sy beloftes bly van krag</a:t>
            </a:r>
            <a:endParaRPr lang="en-ZA" sz="3600" dirty="0"/>
          </a:p>
          <a:p>
            <a:r>
              <a:rPr lang="nl-NL" sz="3600" dirty="0"/>
              <a:t>tot in die duisendste geslag.</a:t>
            </a:r>
            <a:endParaRPr lang="en-ZA" sz="3600" dirty="0"/>
          </a:p>
          <a:p>
            <a:r>
              <a:rPr lang="nl-NL" sz="3600" dirty="0"/>
              <a:t>Verbond met Abraham, sy vrind,</a:t>
            </a:r>
            <a:endParaRPr lang="en-ZA" sz="3600" dirty="0"/>
          </a:p>
          <a:p>
            <a:r>
              <a:rPr lang="nl-NL" sz="3600" dirty="0"/>
              <a:t>bevestig Hy van kind tot kind.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283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105:6</a:t>
            </a:r>
          </a:p>
          <a:p>
            <a:endParaRPr lang="en-ZA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is nooit sy woord ontrou nie,</a:t>
            </a:r>
            <a:endParaRPr lang="en-ZA" sz="3600" dirty="0"/>
          </a:p>
          <a:p>
            <a:r>
              <a:rPr lang="nl-NL" sz="3600" dirty="0"/>
              <a:t>sal Hy dan nie die eed onthou nie</a:t>
            </a:r>
            <a:endParaRPr lang="en-ZA" sz="3600" dirty="0"/>
          </a:p>
          <a:p>
            <a:r>
              <a:rPr lang="nl-NL" sz="3600" dirty="0"/>
              <a:t>aan Isak, in sy trou gesweer?</a:t>
            </a:r>
            <a:endParaRPr lang="en-ZA" sz="3600" dirty="0"/>
          </a:p>
          <a:p>
            <a:r>
              <a:rPr lang="nl-NL" sz="3600" dirty="0"/>
              <a:t>Hy het dit ook vir Jakob weer</a:t>
            </a:r>
            <a:endParaRPr lang="en-ZA" sz="3600" dirty="0"/>
          </a:p>
          <a:p>
            <a:r>
              <a:rPr lang="nl-NL" sz="3600" dirty="0"/>
              <a:t>as wet gegee, as bondsbestel</a:t>
            </a:r>
            <a:endParaRPr lang="en-ZA" sz="3600" dirty="0"/>
          </a:p>
          <a:p>
            <a:r>
              <a:rPr lang="nl-NL" sz="3600" dirty="0"/>
              <a:t>in ewigheid aan Israel.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760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105:7</a:t>
            </a:r>
          </a:p>
          <a:p>
            <a:endParaRPr lang="en-ZA" sz="3600" dirty="0"/>
          </a:p>
          <a:p>
            <a:r>
              <a:rPr lang="nl-NL" sz="3600" dirty="0"/>
              <a:t>Toe hul soos pelgrims rond moes swerwe,</a:t>
            </a:r>
            <a:endParaRPr lang="en-ZA" sz="3600" dirty="0"/>
          </a:p>
          <a:p>
            <a:r>
              <a:rPr lang="nl-NL" sz="3600" dirty="0"/>
              <a:t>het God gesê: "Ek laat jul erwe</a:t>
            </a:r>
            <a:endParaRPr lang="en-ZA" sz="3600" dirty="0"/>
          </a:p>
          <a:p>
            <a:r>
              <a:rPr lang="nl-NL" sz="3600" dirty="0"/>
              <a:t>die land van Kanaän – dit is</a:t>
            </a:r>
            <a:endParaRPr lang="en-ZA" sz="3600" dirty="0"/>
          </a:p>
          <a:p>
            <a:r>
              <a:rPr lang="nl-NL" sz="3600" dirty="0"/>
              <a:t>jul afgemete erfenis.”</a:t>
            </a:r>
            <a:endParaRPr lang="en-ZA" sz="3600" dirty="0"/>
          </a:p>
          <a:p>
            <a:r>
              <a:rPr lang="nl-NL" sz="3600" dirty="0"/>
              <a:t>Die volk was swak nog en gering</a:t>
            </a:r>
            <a:endParaRPr lang="en-ZA" sz="3600" dirty="0"/>
          </a:p>
          <a:p>
            <a:r>
              <a:rPr lang="nl-NL" sz="3600" dirty="0"/>
              <a:t>en in die land ŉ vreemdeling.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628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105:8</a:t>
            </a:r>
          </a:p>
          <a:p>
            <a:endParaRPr lang="en-ZA" sz="3600" dirty="0"/>
          </a:p>
          <a:p>
            <a:r>
              <a:rPr lang="nl-NL" sz="3600" dirty="0"/>
              <a:t>Van volk tot volk het hul geswerwe</a:t>
            </a:r>
            <a:endParaRPr lang="en-ZA" sz="3600" dirty="0"/>
          </a:p>
          <a:p>
            <a:r>
              <a:rPr lang="nl-NL" sz="3600" dirty="0"/>
              <a:t>voor hul geslag die land kon erwe;</a:t>
            </a:r>
            <a:endParaRPr lang="en-ZA" sz="3600" dirty="0"/>
          </a:p>
          <a:p>
            <a:r>
              <a:rPr lang="nl-NL" sz="3600" dirty="0"/>
              <a:t>hul het gegaan van land tot land,</a:t>
            </a:r>
            <a:endParaRPr lang="en-ZA" sz="3600" dirty="0"/>
          </a:p>
          <a:p>
            <a:r>
              <a:rPr lang="nl-NL" sz="3600" dirty="0"/>
              <a:t>beveilig deur Gods goeie hand;</a:t>
            </a:r>
            <a:endParaRPr lang="en-ZA" sz="3600" dirty="0"/>
          </a:p>
          <a:p>
            <a:r>
              <a:rPr lang="nl-NL" sz="3600" dirty="0"/>
              <a:t>en konings wat hul wou verdruk,</a:t>
            </a:r>
            <a:endParaRPr lang="en-ZA" sz="3600" dirty="0"/>
          </a:p>
          <a:p>
            <a:r>
              <a:rPr lang="nl-NL" sz="3600" dirty="0"/>
              <a:t>moes onder sy bestrawwing buk.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453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101:5</a:t>
            </a:r>
          </a:p>
          <a:p>
            <a:endParaRPr lang="en-ZA" sz="3600" dirty="0" smtClean="0"/>
          </a:p>
          <a:p>
            <a:r>
              <a:rPr lang="nl-NL" sz="3600" dirty="0"/>
              <a:t>Hy wat die pad van lis en leuens gaan,</a:t>
            </a:r>
            <a:endParaRPr lang="en-ZA" sz="3600" dirty="0"/>
          </a:p>
          <a:p>
            <a:r>
              <a:rPr lang="nl-NL" sz="3600" dirty="0"/>
              <a:t>sal voor my oog en toorn nie kan bestaan:</a:t>
            </a:r>
            <a:endParaRPr lang="en-ZA" sz="3600" dirty="0"/>
          </a:p>
          <a:p>
            <a:r>
              <a:rPr lang="nl-NL" sz="3600" dirty="0"/>
              <a:t>my huis sal vir die waarheid allermees</a:t>
            </a:r>
            <a:endParaRPr lang="en-ZA" sz="3600" dirty="0"/>
          </a:p>
          <a:p>
            <a:r>
              <a:rPr lang="nl-NL" sz="3600" dirty="0"/>
              <a:t>ŉ vesting wees.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49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105:9</a:t>
            </a:r>
          </a:p>
          <a:p>
            <a:endParaRPr lang="en-ZA" sz="3600" dirty="0"/>
          </a:p>
          <a:p>
            <a:r>
              <a:rPr lang="nl-NL" sz="3600" dirty="0"/>
              <a:t>Aan konings stuur die </a:t>
            </a:r>
            <a:r>
              <a:rPr lang="nl-NL" sz="3600" cap="small" dirty="0"/>
              <a:t>Heer</a:t>
            </a:r>
            <a:r>
              <a:rPr lang="nl-NL" sz="3600" dirty="0"/>
              <a:t> die wete:</a:t>
            </a:r>
            <a:endParaRPr lang="en-ZA" sz="3600" dirty="0"/>
          </a:p>
          <a:p>
            <a:r>
              <a:rPr lang="af-ZA" sz="3600" dirty="0"/>
              <a:t>"Raak my gesalfdes, my profete,</a:t>
            </a:r>
            <a:endParaRPr lang="en-ZA" sz="3600" dirty="0"/>
          </a:p>
          <a:p>
            <a:r>
              <a:rPr lang="nl-NL" sz="3600" dirty="0"/>
              <a:t>nie aan nie met onheil’ge hand."</a:t>
            </a:r>
            <a:endParaRPr lang="en-ZA" sz="3600" dirty="0"/>
          </a:p>
          <a:p>
            <a:r>
              <a:rPr lang="nl-NL" sz="3600" dirty="0"/>
              <a:t>Hy roep ŉ honger in die land,</a:t>
            </a:r>
            <a:endParaRPr lang="en-ZA" sz="3600" dirty="0"/>
          </a:p>
          <a:p>
            <a:r>
              <a:rPr lang="nl-NL" sz="3600" dirty="0"/>
              <a:t>ontneem die nasie van hul brood –	</a:t>
            </a:r>
            <a:endParaRPr lang="en-ZA" sz="3600" dirty="0"/>
          </a:p>
          <a:p>
            <a:r>
              <a:rPr lang="nl-NL" sz="3600" dirty="0"/>
              <a:t>Egipte kwyn in hongersnood.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04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105:10</a:t>
            </a:r>
          </a:p>
          <a:p>
            <a:endParaRPr lang="en-ZA" sz="3600" dirty="0"/>
          </a:p>
          <a:p>
            <a:r>
              <a:rPr lang="nl-NL" sz="3600" dirty="0"/>
              <a:t>God het in wysheid lank tevore</a:t>
            </a:r>
            <a:endParaRPr lang="en-ZA" sz="3600" dirty="0"/>
          </a:p>
          <a:p>
            <a:r>
              <a:rPr lang="nl-NL" sz="3600" dirty="0"/>
              <a:t>vir hul ŉ redder uitverkore;</a:t>
            </a:r>
            <a:endParaRPr lang="en-ZA" sz="3600" dirty="0"/>
          </a:p>
          <a:p>
            <a:r>
              <a:rPr lang="nl-NL" sz="3600" dirty="0"/>
              <a:t>en Josef gaan in slawerny</a:t>
            </a:r>
            <a:endParaRPr lang="en-ZA" sz="3600" dirty="0"/>
          </a:p>
          <a:p>
            <a:r>
              <a:rPr lang="nl-NL" sz="3600" dirty="0"/>
              <a:t>in kettings en in boeie ly:</a:t>
            </a:r>
            <a:endParaRPr lang="en-ZA" sz="3600" dirty="0"/>
          </a:p>
          <a:p>
            <a:r>
              <a:rPr lang="nl-NL" sz="3600" dirty="0"/>
              <a:t>hul het sy voete vasgedruk</a:t>
            </a:r>
            <a:endParaRPr lang="en-ZA" sz="3600" dirty="0"/>
          </a:p>
          <a:p>
            <a:r>
              <a:rPr lang="nl-NL" sz="3600" dirty="0"/>
              <a:t>en onder ysters hom laat buk.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838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105:11</a:t>
            </a:r>
          </a:p>
          <a:p>
            <a:endParaRPr lang="en-ZA" sz="3600" dirty="0"/>
          </a:p>
          <a:p>
            <a:r>
              <a:rPr lang="nl-NL" sz="3600" dirty="0"/>
              <a:t>Totdat die </a:t>
            </a:r>
            <a:r>
              <a:rPr lang="nl-NL" sz="3600" cap="small" dirty="0"/>
              <a:t>Heer</a:t>
            </a:r>
            <a:r>
              <a:rPr lang="nl-NL" sz="3600" dirty="0"/>
              <a:t> in nag en duister</a:t>
            </a:r>
            <a:endParaRPr lang="en-ZA" sz="3600" dirty="0"/>
          </a:p>
          <a:p>
            <a:r>
              <a:rPr lang="nl-NL" sz="3600" dirty="0"/>
              <a:t>sy woord vervul het en dié </a:t>
            </a:r>
            <a:r>
              <a:rPr lang="nl-NL" sz="3600" dirty="0" smtClean="0"/>
              <a:t>kluister*</a:t>
            </a:r>
            <a:endParaRPr lang="en-ZA" sz="3600" dirty="0"/>
          </a:p>
          <a:p>
            <a:r>
              <a:rPr lang="nl-NL" sz="3600" dirty="0"/>
              <a:t>verbreek het, moes hy eensaam wag,</a:t>
            </a:r>
            <a:endParaRPr lang="en-ZA" sz="3600" dirty="0"/>
          </a:p>
          <a:p>
            <a:r>
              <a:rPr lang="nl-NL" sz="3600" dirty="0"/>
              <a:t>gelouter in die lydensnag.</a:t>
            </a:r>
            <a:endParaRPr lang="en-ZA" sz="3600" dirty="0"/>
          </a:p>
          <a:p>
            <a:r>
              <a:rPr lang="nl-NL" sz="3600" dirty="0"/>
              <a:t>Maar eind'lik breek die daeraad aan</a:t>
            </a:r>
            <a:r>
              <a:rPr lang="nl-NL" sz="3600" dirty="0" smtClean="0"/>
              <a:t>:</a:t>
            </a:r>
          </a:p>
          <a:p>
            <a:r>
              <a:rPr lang="nl-NL" sz="3600" dirty="0"/>
              <a:t>die koning self het hom ontslaan</a:t>
            </a:r>
            <a:r>
              <a:rPr lang="nl-NL" sz="3600" dirty="0" smtClean="0"/>
              <a:t>.</a:t>
            </a:r>
          </a:p>
          <a:p>
            <a:endParaRPr lang="nl-NL" sz="3600" dirty="0"/>
          </a:p>
          <a:p>
            <a:endParaRPr lang="nl-NL" sz="3600" dirty="0" smtClean="0"/>
          </a:p>
          <a:p>
            <a:r>
              <a:rPr lang="nl-NL" sz="2400" i="1" dirty="0" smtClean="0"/>
              <a:t>*kluister: boei</a:t>
            </a:r>
            <a:endParaRPr lang="en-ZA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026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30032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105:12</a:t>
            </a:r>
          </a:p>
          <a:p>
            <a:endParaRPr lang="en-ZA" sz="3600" dirty="0"/>
          </a:p>
          <a:p>
            <a:r>
              <a:rPr lang="nl-NL" sz="3600" dirty="0"/>
              <a:t>Die vors oor volke breek sy bande</a:t>
            </a:r>
            <a:endParaRPr lang="en-ZA" sz="3600" dirty="0"/>
          </a:p>
          <a:p>
            <a:r>
              <a:rPr lang="nl-NL" sz="3600" dirty="0"/>
              <a:t>en stel hom oor sy huis en lande,</a:t>
            </a:r>
            <a:endParaRPr lang="en-ZA" sz="3600" dirty="0"/>
          </a:p>
          <a:p>
            <a:r>
              <a:rPr lang="nl-NL" sz="3600" dirty="0"/>
              <a:t>om in Egiptiese bewind</a:t>
            </a:r>
            <a:endParaRPr lang="en-ZA" sz="3600" dirty="0"/>
          </a:p>
          <a:p>
            <a:r>
              <a:rPr lang="nl-NL" sz="3600" dirty="0"/>
              <a:t>die vorste na sy wil te bind;</a:t>
            </a:r>
            <a:endParaRPr lang="en-ZA" sz="3600" dirty="0"/>
          </a:p>
          <a:p>
            <a:r>
              <a:rPr lang="nl-NL" sz="3600" dirty="0"/>
              <a:t>en al die oudstes van die staat</a:t>
            </a:r>
            <a:endParaRPr lang="en-ZA" sz="3600" dirty="0"/>
          </a:p>
          <a:p>
            <a:r>
              <a:rPr lang="nl-NL" sz="3600" dirty="0"/>
              <a:t>dié luister na sy wyse raad.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274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105:13</a:t>
            </a:r>
          </a:p>
          <a:p>
            <a:endParaRPr lang="en-ZA" sz="3600" dirty="0"/>
          </a:p>
          <a:p>
            <a:r>
              <a:rPr lang="nl-NL" sz="3600" dirty="0"/>
              <a:t>Daarna kom Jakob in sy grysheid,</a:t>
            </a:r>
            <a:endParaRPr lang="en-ZA" sz="3600" dirty="0"/>
          </a:p>
          <a:p>
            <a:r>
              <a:rPr lang="nl-NL" sz="3600" dirty="0"/>
              <a:t>gedryf deur honger, waar die wysheid</a:t>
            </a:r>
            <a:endParaRPr lang="en-ZA" sz="3600" dirty="0"/>
          </a:p>
          <a:p>
            <a:r>
              <a:rPr lang="nl-NL" sz="3600" dirty="0"/>
              <a:t>van Josef hom versorg met brood.</a:t>
            </a:r>
            <a:endParaRPr lang="en-ZA" sz="3600" dirty="0"/>
          </a:p>
          <a:p>
            <a:r>
              <a:rPr lang="nl-NL" sz="3600" dirty="0"/>
              <a:t>God maak vir Israel daar groot,</a:t>
            </a:r>
            <a:endParaRPr lang="en-ZA" sz="3600" dirty="0"/>
          </a:p>
          <a:p>
            <a:r>
              <a:rPr lang="nl-NL" sz="3600" dirty="0"/>
              <a:t>totdat die groei van sy geslag</a:t>
            </a:r>
            <a:endParaRPr lang="en-ZA" sz="3600" dirty="0"/>
          </a:p>
          <a:p>
            <a:r>
              <a:rPr lang="nl-NL" sz="3600" dirty="0"/>
              <a:t>Egipte tref deur tal en mag.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614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105:14</a:t>
            </a:r>
          </a:p>
          <a:p>
            <a:endParaRPr lang="en-ZA" sz="3600" dirty="0"/>
          </a:p>
          <a:p>
            <a:r>
              <a:rPr lang="nl-NL" sz="3600" dirty="0"/>
              <a:t>Die volkie word ŉ leërskare,</a:t>
            </a:r>
            <a:endParaRPr lang="en-ZA" sz="3600" dirty="0"/>
          </a:p>
          <a:p>
            <a:r>
              <a:rPr lang="nl-NL" sz="3600" dirty="0"/>
              <a:t>maar God het die Egiptenare</a:t>
            </a:r>
            <a:endParaRPr lang="en-ZA" sz="3600" dirty="0"/>
          </a:p>
          <a:p>
            <a:r>
              <a:rPr lang="nl-NL" sz="3600" dirty="0"/>
              <a:t>se liefde omgekeer in haat.</a:t>
            </a:r>
            <a:endParaRPr lang="en-ZA" sz="3600" dirty="0"/>
          </a:p>
          <a:p>
            <a:r>
              <a:rPr lang="nl-NL" sz="3600" dirty="0"/>
              <a:t>Farao se knegte smee saam raad</a:t>
            </a:r>
            <a:endParaRPr lang="en-ZA" sz="3600" dirty="0"/>
          </a:p>
          <a:p>
            <a:r>
              <a:rPr lang="nl-NL" sz="3600" dirty="0"/>
              <a:t>om Israel deur werk te dwing</a:t>
            </a:r>
            <a:endParaRPr lang="en-ZA" sz="3600" dirty="0"/>
          </a:p>
          <a:p>
            <a:r>
              <a:rPr lang="nl-NL" sz="3600" dirty="0"/>
              <a:t>en om hul listig om te bring.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874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105:15</a:t>
            </a:r>
          </a:p>
          <a:p>
            <a:endParaRPr lang="en-ZA" sz="3600" dirty="0"/>
          </a:p>
          <a:p>
            <a:r>
              <a:rPr lang="nl-NL" sz="3600" dirty="0"/>
              <a:t>Maar God stuur Moses, wat tevore</a:t>
            </a:r>
            <a:endParaRPr lang="en-ZA" sz="3600" dirty="0"/>
          </a:p>
          <a:p>
            <a:r>
              <a:rPr lang="nl-NL" sz="3600" dirty="0"/>
              <a:t>deur Hom met Aron was verkore.</a:t>
            </a:r>
            <a:endParaRPr lang="en-ZA" sz="3600" dirty="0"/>
          </a:p>
          <a:p>
            <a:r>
              <a:rPr lang="nl-NL" sz="3600" dirty="0"/>
              <a:t>Hul twee voer toe Gods raadsbesluit</a:t>
            </a:r>
            <a:endParaRPr lang="en-ZA" sz="3600" dirty="0"/>
          </a:p>
          <a:p>
            <a:r>
              <a:rPr lang="nl-NL" sz="3600" dirty="0"/>
              <a:t>deur tekens en deur wonders uit;</a:t>
            </a:r>
            <a:endParaRPr lang="en-ZA" sz="3600" dirty="0"/>
          </a:p>
          <a:p>
            <a:r>
              <a:rPr lang="nl-NL" sz="3600" dirty="0"/>
              <a:t>hul toon aan Gam se hele land</a:t>
            </a:r>
            <a:endParaRPr lang="en-ZA" sz="3600" dirty="0"/>
          </a:p>
          <a:p>
            <a:r>
              <a:rPr lang="nl-NL" sz="3600" dirty="0"/>
              <a:t>die strawwe van sy strenge hand.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871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105:16</a:t>
            </a:r>
          </a:p>
          <a:p>
            <a:endParaRPr lang="en-ZA" sz="3600" dirty="0" smtClean="0"/>
          </a:p>
          <a:p>
            <a:r>
              <a:rPr lang="nl-NL" sz="3600" dirty="0"/>
              <a:t>Hy slaan Egipte met sy plae:</a:t>
            </a:r>
            <a:endParaRPr lang="en-ZA" sz="3600" dirty="0"/>
          </a:p>
          <a:p>
            <a:r>
              <a:rPr lang="nl-NL" sz="3600" dirty="0"/>
              <a:t>in nag verander Hy hul dae.</a:t>
            </a:r>
            <a:endParaRPr lang="en-ZA" sz="3600" dirty="0"/>
          </a:p>
          <a:p>
            <a:r>
              <a:rPr lang="nl-NL" sz="3600" dirty="0"/>
              <a:t>Hul twee weerstaan nie die bevel</a:t>
            </a:r>
            <a:endParaRPr lang="en-ZA" sz="3600" dirty="0"/>
          </a:p>
          <a:p>
            <a:r>
              <a:rPr lang="nl-NL" sz="3600" dirty="0"/>
              <a:t>van God, die God van Israel.</a:t>
            </a:r>
            <a:endParaRPr lang="en-ZA" sz="3600" dirty="0"/>
          </a:p>
          <a:p>
            <a:r>
              <a:rPr lang="nl-NL" sz="3600" dirty="0"/>
              <a:t>Hy maak hul waterstrome bloed</a:t>
            </a:r>
            <a:endParaRPr lang="en-ZA" sz="3600" dirty="0"/>
          </a:p>
          <a:p>
            <a:r>
              <a:rPr lang="nl-NL" sz="3600" dirty="0"/>
              <a:t>en laat hul vis sterf in die vloed.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00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105:17</a:t>
            </a:r>
          </a:p>
          <a:p>
            <a:endParaRPr lang="en-ZA" sz="3600" dirty="0" smtClean="0"/>
          </a:p>
          <a:p>
            <a:r>
              <a:rPr lang="nl-NL" sz="3600" dirty="0"/>
              <a:t>Die paddas kruip in elke woning,</a:t>
            </a:r>
            <a:endParaRPr lang="en-ZA" sz="3600" dirty="0"/>
          </a:p>
          <a:p>
            <a:r>
              <a:rPr lang="nl-NL" sz="3600" dirty="0"/>
              <a:t>tot in die kamers van die koning.</a:t>
            </a:r>
            <a:endParaRPr lang="en-ZA" sz="3600" dirty="0"/>
          </a:p>
          <a:p>
            <a:r>
              <a:rPr lang="nl-NL" sz="3600" dirty="0"/>
              <a:t>Hy spreek, en op sy wonderwoord</a:t>
            </a:r>
            <a:endParaRPr lang="en-ZA" sz="3600" dirty="0"/>
          </a:p>
          <a:p>
            <a:r>
              <a:rPr lang="nl-NL" sz="3600" dirty="0"/>
              <a:t>vlieg nuwe plae vinnig voort;</a:t>
            </a:r>
            <a:endParaRPr lang="en-ZA" sz="3600" dirty="0"/>
          </a:p>
          <a:p>
            <a:r>
              <a:rPr lang="nl-NL" sz="3600" dirty="0"/>
              <a:t>muskiete kwel aan elke kant</a:t>
            </a:r>
            <a:endParaRPr lang="en-ZA" sz="3600" dirty="0"/>
          </a:p>
          <a:p>
            <a:r>
              <a:rPr lang="nl-NL" sz="3600" dirty="0"/>
              <a:t>die volk van Farao's wonderland.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263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105:18</a:t>
            </a:r>
          </a:p>
          <a:p>
            <a:endParaRPr lang="en-ZA" sz="3600" dirty="0"/>
          </a:p>
          <a:p>
            <a:r>
              <a:rPr lang="nl-NL" sz="3600" dirty="0"/>
              <a:t>Hy dek hul lug met wolk en donder</a:t>
            </a:r>
            <a:endParaRPr lang="en-ZA" sz="3600" dirty="0"/>
          </a:p>
          <a:p>
            <a:r>
              <a:rPr lang="nl-NL" sz="3600" dirty="0"/>
              <a:t>en gooi die haelsteen na onder,</a:t>
            </a:r>
            <a:endParaRPr lang="en-ZA" sz="3600" dirty="0"/>
          </a:p>
          <a:p>
            <a:r>
              <a:rPr lang="nl-NL" sz="3600" dirty="0"/>
              <a:t>wat, met die weerlig in verbond,</a:t>
            </a:r>
            <a:endParaRPr lang="en-ZA" sz="3600" dirty="0"/>
          </a:p>
          <a:p>
            <a:r>
              <a:rPr lang="nl-NL" sz="3600" dirty="0"/>
              <a:t>hul wynstok neerslaan teen die grond;</a:t>
            </a:r>
            <a:endParaRPr lang="en-ZA" sz="3600" dirty="0"/>
          </a:p>
          <a:p>
            <a:r>
              <a:rPr lang="nl-NL" sz="3600" dirty="0"/>
              <a:t>hul vyeboom en elke plant</a:t>
            </a:r>
            <a:endParaRPr lang="en-ZA" sz="3600" dirty="0"/>
          </a:p>
          <a:p>
            <a:r>
              <a:rPr lang="nl-NL" sz="3600" dirty="0"/>
              <a:t>verbreek Hy in die hele land.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304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101:6</a:t>
            </a:r>
          </a:p>
          <a:p>
            <a:endParaRPr lang="en-ZA" sz="3600" dirty="0" smtClean="0"/>
          </a:p>
          <a:p>
            <a:r>
              <a:rPr lang="nl-NL" sz="3600" dirty="0"/>
              <a:t>My ywer sal met harde, strenge hand </a:t>
            </a:r>
            <a:endParaRPr lang="en-ZA" sz="3600" dirty="0"/>
          </a:p>
          <a:p>
            <a:r>
              <a:rPr lang="nl-NL" sz="3600" dirty="0"/>
              <a:t>die bose daagliks uitdelg uit die land, </a:t>
            </a:r>
            <a:endParaRPr lang="en-ZA" sz="3600" dirty="0"/>
          </a:p>
          <a:p>
            <a:r>
              <a:rPr lang="nl-NL" sz="3600" dirty="0"/>
              <a:t>sodat die Godstad goed bewaak en vry </a:t>
            </a:r>
            <a:endParaRPr lang="en-ZA" sz="3600" dirty="0"/>
          </a:p>
          <a:p>
            <a:r>
              <a:rPr lang="nl-NL" sz="3600" dirty="0"/>
              <a:t>van onreg bly.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49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105:19</a:t>
            </a:r>
          </a:p>
          <a:p>
            <a:endParaRPr lang="en-ZA" sz="3600" dirty="0"/>
          </a:p>
          <a:p>
            <a:r>
              <a:rPr lang="nl-NL" sz="3600" dirty="0"/>
              <a:t>Nog twis God met die wederstrewers:</a:t>
            </a:r>
            <a:endParaRPr lang="en-ZA" sz="3600" dirty="0"/>
          </a:p>
          <a:p>
            <a:r>
              <a:rPr lang="nl-NL" sz="3600" dirty="0"/>
              <a:t>nou kom die sprinkaan en die kewers</a:t>
            </a:r>
            <a:endParaRPr lang="en-ZA" sz="3600" dirty="0"/>
          </a:p>
          <a:p>
            <a:r>
              <a:rPr lang="nl-NL" sz="3600" dirty="0"/>
              <a:t>en eet hul landerye af.</a:t>
            </a:r>
            <a:endParaRPr lang="en-ZA" sz="3600" dirty="0"/>
          </a:p>
          <a:p>
            <a:r>
              <a:rPr lang="nl-NL" sz="3600" dirty="0"/>
              <a:t>Dan volg die allerswaarste straf:</a:t>
            </a:r>
            <a:endParaRPr lang="en-ZA" sz="3600" dirty="0"/>
          </a:p>
          <a:p>
            <a:r>
              <a:rPr lang="nl-NL" sz="3600" dirty="0"/>
              <a:t>die eerstelinge van hul krag</a:t>
            </a:r>
            <a:endParaRPr lang="en-ZA" sz="3600" dirty="0"/>
          </a:p>
          <a:p>
            <a:r>
              <a:rPr lang="nl-NL" sz="3600" dirty="0"/>
              <a:t>verslaan Hy in die laaste nag.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40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7484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105:20</a:t>
            </a:r>
          </a:p>
          <a:p>
            <a:endParaRPr lang="en-ZA" sz="3600" dirty="0"/>
          </a:p>
          <a:p>
            <a:r>
              <a:rPr lang="nl-NL" sz="3600" dirty="0"/>
              <a:t>Toe trek Gods volk, op nuwe weë</a:t>
            </a:r>
            <a:endParaRPr lang="en-ZA" sz="3600" dirty="0"/>
          </a:p>
          <a:p>
            <a:r>
              <a:rPr lang="nl-NL" sz="3600" dirty="0"/>
              <a:t>en niemand struikel in sy treë;</a:t>
            </a:r>
            <a:endParaRPr lang="en-ZA" sz="3600" dirty="0"/>
          </a:p>
          <a:p>
            <a:r>
              <a:rPr lang="nl-NL" sz="3600" dirty="0"/>
              <a:t>hul trek vol blydskap deur die nag,</a:t>
            </a:r>
            <a:endParaRPr lang="en-ZA" sz="3600" dirty="0"/>
          </a:p>
          <a:p>
            <a:r>
              <a:rPr lang="nl-NL" sz="3600" dirty="0"/>
              <a:t>met goud en silwer in hul vrag.</a:t>
            </a:r>
            <a:endParaRPr lang="en-ZA" sz="3600" dirty="0"/>
          </a:p>
          <a:p>
            <a:r>
              <a:rPr lang="nl-NL" sz="3600" dirty="0"/>
              <a:t>Egipte juig met vreuggeskal,</a:t>
            </a:r>
            <a:endParaRPr lang="en-ZA" sz="3600" dirty="0"/>
          </a:p>
          <a:p>
            <a:r>
              <a:rPr lang="nl-NL" sz="3600" dirty="0"/>
              <a:t>want skrik het op die land geval.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525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75752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105:21</a:t>
            </a:r>
          </a:p>
          <a:p>
            <a:endParaRPr lang="en-ZA" sz="3600" dirty="0"/>
          </a:p>
          <a:p>
            <a:r>
              <a:rPr lang="nl-NL" sz="3600" dirty="0"/>
              <a:t>God brei ŉ wolk uit oor die stamme</a:t>
            </a:r>
            <a:endParaRPr lang="en-ZA" sz="3600" dirty="0"/>
          </a:p>
          <a:p>
            <a:r>
              <a:rPr lang="nl-NL" sz="3600" dirty="0"/>
              <a:t>om hul te dek teen sonnevlamme;</a:t>
            </a:r>
            <a:endParaRPr lang="en-ZA" sz="3600" dirty="0"/>
          </a:p>
          <a:p>
            <a:r>
              <a:rPr lang="nl-NL" sz="3600" dirty="0"/>
              <a:t>Hy gee hul in die donker uur</a:t>
            </a:r>
            <a:endParaRPr lang="en-ZA" sz="3600" dirty="0"/>
          </a:p>
          <a:p>
            <a:r>
              <a:rPr lang="nl-NL" sz="3600" dirty="0"/>
              <a:t>die ligkolom, ŉ wondervuur.</a:t>
            </a:r>
            <a:endParaRPr lang="en-ZA" sz="3600" dirty="0"/>
          </a:p>
          <a:p>
            <a:r>
              <a:rPr lang="nl-NL" sz="3600" dirty="0"/>
              <a:t>Hul bid, en Hy, die milde </a:t>
            </a:r>
            <a:r>
              <a:rPr lang="nl-NL" sz="3600" cap="small" dirty="0"/>
              <a:t>Heer</a:t>
            </a:r>
            <a:r>
              <a:rPr lang="nl-NL" sz="3600" dirty="0"/>
              <a:t>,</a:t>
            </a:r>
            <a:endParaRPr lang="en-ZA" sz="3600" dirty="0"/>
          </a:p>
          <a:p>
            <a:r>
              <a:rPr lang="nl-NL" sz="3600" dirty="0"/>
              <a:t>stuur kwartels op hul laer neer.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831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105:22</a:t>
            </a:r>
          </a:p>
          <a:p>
            <a:endParaRPr lang="en-ZA" sz="3600" dirty="0"/>
          </a:p>
          <a:p>
            <a:r>
              <a:rPr lang="nl-NL" sz="3600" dirty="0"/>
              <a:t>Hy het hul daagliks begenadig,</a:t>
            </a:r>
            <a:endParaRPr lang="en-ZA" sz="3600" dirty="0"/>
          </a:p>
          <a:p>
            <a:r>
              <a:rPr lang="nl-NL" sz="3600" dirty="0"/>
              <a:t>met manna, hemelbrood, versadig;</a:t>
            </a:r>
            <a:endParaRPr lang="en-ZA" sz="3600" dirty="0"/>
          </a:p>
          <a:p>
            <a:r>
              <a:rPr lang="nl-NL" sz="3600" dirty="0"/>
              <a:t>Hy het die rots vir hul ontsluit</a:t>
            </a:r>
            <a:endParaRPr lang="en-ZA" sz="3600" dirty="0"/>
          </a:p>
          <a:p>
            <a:r>
              <a:rPr lang="nl-NL" sz="3600" dirty="0"/>
              <a:t>en water vloei oorvloedig uit;</a:t>
            </a:r>
            <a:endParaRPr lang="en-ZA" sz="3600" dirty="0"/>
          </a:p>
          <a:p>
            <a:r>
              <a:rPr lang="nl-NL" sz="3600" dirty="0"/>
              <a:t>ŉ stroom spoel oor die dorre land</a:t>
            </a:r>
            <a:endParaRPr lang="en-ZA" sz="3600" dirty="0"/>
          </a:p>
          <a:p>
            <a:r>
              <a:rPr lang="nl-NL" sz="3600" dirty="0"/>
              <a:t>waarop die son se vlamme brand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330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7484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</a:t>
            </a:r>
            <a:r>
              <a:rPr lang="nl-NL" sz="3600" dirty="0" smtClean="0"/>
              <a:t>105:23</a:t>
            </a:r>
          </a:p>
          <a:p>
            <a:endParaRPr lang="en-ZA" sz="3600" dirty="0"/>
          </a:p>
          <a:p>
            <a:r>
              <a:rPr lang="nl-NL" sz="3600" dirty="0"/>
              <a:t>God het gedink, uit welbehae,</a:t>
            </a:r>
            <a:endParaRPr lang="en-ZA" sz="3600" dirty="0"/>
          </a:p>
          <a:p>
            <a:r>
              <a:rPr lang="nl-NL" sz="3600" dirty="0"/>
              <a:t>aan sy verbond uit vroeër dae:</a:t>
            </a:r>
            <a:endParaRPr lang="en-ZA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Here</a:t>
            </a:r>
            <a:r>
              <a:rPr lang="nl-NL" sz="3600" dirty="0"/>
              <a:t> het sy woord getrou</a:t>
            </a:r>
            <a:endParaRPr lang="en-ZA" sz="3600" dirty="0"/>
          </a:p>
          <a:p>
            <a:r>
              <a:rPr lang="nl-NL" sz="3600" dirty="0"/>
              <a:t>aan Abraham, sy kneg, gehou.</a:t>
            </a:r>
            <a:endParaRPr lang="en-ZA" sz="3600" dirty="0"/>
          </a:p>
          <a:p>
            <a:r>
              <a:rPr lang="nl-NL" sz="3600" dirty="0"/>
              <a:t>So het die </a:t>
            </a:r>
            <a:r>
              <a:rPr lang="nl-NL" sz="3600" cap="small" dirty="0"/>
              <a:t>Heer</a:t>
            </a:r>
            <a:r>
              <a:rPr lang="nl-NL" sz="3600" dirty="0"/>
              <a:t> uit slawerny</a:t>
            </a:r>
            <a:endParaRPr lang="en-ZA" sz="3600" dirty="0"/>
          </a:p>
          <a:p>
            <a:r>
              <a:rPr lang="nl-NL" sz="3600" dirty="0"/>
              <a:t>sy volk met blydskap uitgelei.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073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105:24</a:t>
            </a:r>
          </a:p>
          <a:p>
            <a:endParaRPr lang="en-ZA" sz="3600" dirty="0"/>
          </a:p>
          <a:p>
            <a:r>
              <a:rPr lang="nl-NL" sz="3600" dirty="0"/>
              <a:t>Hul erf die Kanaäniet se lande</a:t>
            </a:r>
            <a:endParaRPr lang="en-ZA" sz="3600" dirty="0"/>
          </a:p>
          <a:p>
            <a:r>
              <a:rPr lang="nl-NL" sz="3600" dirty="0"/>
              <a:t>en al die arbeid van sy hande –</a:t>
            </a:r>
            <a:endParaRPr lang="en-ZA" sz="3600" dirty="0"/>
          </a:p>
          <a:p>
            <a:r>
              <a:rPr lang="nl-NL" sz="3600" dirty="0"/>
              <a:t>dit gee die </a:t>
            </a:r>
            <a:r>
              <a:rPr lang="nl-NL" sz="3600" cap="small" dirty="0"/>
              <a:t>Heer</a:t>
            </a:r>
            <a:r>
              <a:rPr lang="nl-NL" sz="3600" dirty="0"/>
              <a:t> hul in sy trou</a:t>
            </a:r>
            <a:endParaRPr lang="en-ZA" sz="3600" dirty="0"/>
          </a:p>
          <a:p>
            <a:r>
              <a:rPr lang="nl-NL" sz="3600" dirty="0"/>
              <a:t>dat hul sy wet sal onderhou,</a:t>
            </a:r>
            <a:endParaRPr lang="en-ZA" sz="3600" dirty="0"/>
          </a:p>
          <a:p>
            <a:r>
              <a:rPr lang="nl-NL" sz="3600" dirty="0"/>
              <a:t>en in hul weë Hom sal eer.</a:t>
            </a:r>
            <a:endParaRPr lang="en-ZA" sz="3600" dirty="0"/>
          </a:p>
          <a:p>
            <a:r>
              <a:rPr lang="nl-NL" sz="3600" dirty="0"/>
              <a:t>Loof, halleluja, prys die </a:t>
            </a:r>
            <a:r>
              <a:rPr lang="nl-NL" sz="3600" cap="small" dirty="0"/>
              <a:t>Heer</a:t>
            </a:r>
            <a:r>
              <a:rPr lang="nl-NL" sz="3600" dirty="0"/>
              <a:t>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217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604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106:1</a:t>
            </a:r>
          </a:p>
          <a:p>
            <a:endParaRPr lang="en-ZA" sz="3600" dirty="0" smtClean="0"/>
          </a:p>
          <a:p>
            <a:r>
              <a:rPr lang="nl-NL" sz="3600" dirty="0"/>
              <a:t>Laat ons God loof, die eewge </a:t>
            </a:r>
            <a:r>
              <a:rPr lang="nl-NL" sz="3600" cap="small" dirty="0"/>
              <a:t>Heer</a:t>
            </a:r>
            <a:r>
              <a:rPr lang="nl-NL" sz="3600" dirty="0"/>
              <a:t>! </a:t>
            </a:r>
            <a:endParaRPr lang="en-ZA" sz="3600" dirty="0"/>
          </a:p>
          <a:p>
            <a:r>
              <a:rPr lang="nl-NL" sz="3600" dirty="0"/>
              <a:t>Gee aan Hom vrolik roem en eer! </a:t>
            </a:r>
            <a:endParaRPr lang="en-ZA" sz="3600" dirty="0"/>
          </a:p>
          <a:p>
            <a:r>
              <a:rPr lang="nl-NL" sz="3600" dirty="0"/>
              <a:t>Sy goedheid ken geen maat of perke. </a:t>
            </a:r>
            <a:endParaRPr lang="en-ZA" sz="3600" dirty="0"/>
          </a:p>
          <a:p>
            <a:r>
              <a:rPr lang="nl-NL" sz="3600" dirty="0"/>
              <a:t>Wie kan aan God die hulde bring</a:t>
            </a:r>
            <a:endParaRPr lang="en-ZA" sz="3600" dirty="0"/>
          </a:p>
          <a:p>
            <a:r>
              <a:rPr lang="nl-NL" sz="3600" dirty="0"/>
              <a:t>of woorde vind vir al sy werke?</a:t>
            </a:r>
            <a:endParaRPr lang="en-ZA" sz="3600" dirty="0"/>
          </a:p>
          <a:p>
            <a:r>
              <a:rPr lang="nl-NL" sz="3600" dirty="0"/>
              <a:t>Wie kan sy lof ten volle sing? 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774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106:2</a:t>
            </a:r>
          </a:p>
          <a:p>
            <a:endParaRPr lang="en-ZA" sz="3600" dirty="0"/>
          </a:p>
          <a:p>
            <a:r>
              <a:rPr lang="de-DE" sz="3600" dirty="0"/>
              <a:t>Welsalig wie die reg betrag,</a:t>
            </a:r>
            <a:endParaRPr lang="en-ZA" sz="3600" dirty="0"/>
          </a:p>
          <a:p>
            <a:r>
              <a:rPr lang="nl-NL" sz="3600" dirty="0"/>
              <a:t>en dankbaar op Gods woorde ag.</a:t>
            </a:r>
            <a:endParaRPr lang="en-ZA" sz="3600" dirty="0"/>
          </a:p>
          <a:p>
            <a:r>
              <a:rPr lang="nl-NL" sz="3600" dirty="0"/>
              <a:t>O </a:t>
            </a:r>
            <a:r>
              <a:rPr lang="nl-NL" sz="3600" cap="small" dirty="0"/>
              <a:t>Heer</a:t>
            </a:r>
            <a:r>
              <a:rPr lang="nl-NL" sz="3600" dirty="0"/>
              <a:t>, wees nou aan my gedagtig</a:t>
            </a:r>
            <a:endParaRPr lang="en-ZA" sz="3600" dirty="0"/>
          </a:p>
          <a:p>
            <a:r>
              <a:rPr lang="nl-NL" sz="3600" dirty="0"/>
              <a:t>en kom my met u guns naby,</a:t>
            </a:r>
            <a:endParaRPr lang="en-ZA" sz="3600" dirty="0"/>
          </a:p>
          <a:p>
            <a:r>
              <a:rPr lang="nl-NL" sz="3600" dirty="0"/>
              <a:t>dat ek, u volk se heil deelagtig,</a:t>
            </a:r>
            <a:endParaRPr lang="en-ZA" sz="3600" dirty="0"/>
          </a:p>
          <a:p>
            <a:r>
              <a:rPr lang="nl-NL" sz="3600" dirty="0"/>
              <a:t>my met u erfdeel kan verbly.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939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106:3</a:t>
            </a:r>
          </a:p>
          <a:p>
            <a:endParaRPr lang="en-ZA" sz="3600" dirty="0"/>
          </a:p>
          <a:p>
            <a:r>
              <a:rPr lang="nl-NL" sz="3600" dirty="0"/>
              <a:t>Ons en ons vaders doen die kwaad;</a:t>
            </a:r>
            <a:endParaRPr lang="en-ZA" sz="3600" dirty="0"/>
          </a:p>
          <a:p>
            <a:r>
              <a:rPr lang="nl-NL" sz="3600" dirty="0"/>
              <a:t>Ons het die heilspoor steeds verlaat.</a:t>
            </a:r>
            <a:endParaRPr lang="en-ZA" sz="3600" dirty="0"/>
          </a:p>
          <a:p>
            <a:r>
              <a:rPr lang="nl-NL" sz="3600" dirty="0"/>
              <a:t>Hoewel u hand oor hul gehou was</a:t>
            </a:r>
            <a:endParaRPr lang="en-ZA" sz="3600" dirty="0"/>
          </a:p>
          <a:p>
            <a:r>
              <a:rPr lang="nl-NL" sz="3600" dirty="0"/>
              <a:t>in wonderdaad en gunsbetoon, </a:t>
            </a:r>
            <a:endParaRPr lang="en-ZA" sz="3600" dirty="0"/>
          </a:p>
          <a:p>
            <a:r>
              <a:rPr lang="nl-NL" sz="3600" dirty="0"/>
              <a:t>weet U dat by geeneen berou was:</a:t>
            </a:r>
            <a:endParaRPr lang="en-ZA" sz="3600" dirty="0"/>
          </a:p>
          <a:p>
            <a:r>
              <a:rPr lang="nl-NL" sz="3600" dirty="0"/>
              <a:t>hul‘t by die Skelfsee U gehoon.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503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106:4</a:t>
            </a:r>
          </a:p>
          <a:p>
            <a:endParaRPr lang="en-ZA" sz="3600" dirty="0"/>
          </a:p>
          <a:p>
            <a:r>
              <a:rPr lang="nl-NL" sz="3600" dirty="0"/>
              <a:t>Maar om sy Naam, deur hul verag,</a:t>
            </a:r>
            <a:endParaRPr lang="en-ZA" sz="3600" dirty="0"/>
          </a:p>
          <a:p>
            <a:r>
              <a:rPr lang="nl-NL" sz="3600" dirty="0"/>
              <a:t>het Hy, tot stawing van sy mag,</a:t>
            </a:r>
            <a:endParaRPr lang="en-ZA" sz="3600" dirty="0"/>
          </a:p>
          <a:p>
            <a:r>
              <a:rPr lang="nl-NL" sz="3600" dirty="0"/>
              <a:t>die see, wat hul ŉ weg wou weier,</a:t>
            </a:r>
            <a:endParaRPr lang="en-ZA" sz="3600" dirty="0"/>
          </a:p>
          <a:p>
            <a:r>
              <a:rPr lang="nl-NL" sz="3600" dirty="0"/>
              <a:t>gedreig, geslaan, gedryf, sodat</a:t>
            </a:r>
            <a:endParaRPr lang="en-ZA" sz="3600" dirty="0"/>
          </a:p>
          <a:p>
            <a:r>
              <a:rPr lang="nl-NL" sz="3600" dirty="0"/>
              <a:t>sy vloedgolf agteruit moes steier,</a:t>
            </a:r>
            <a:endParaRPr lang="en-ZA" sz="3600" dirty="0"/>
          </a:p>
          <a:p>
            <a:r>
              <a:rPr lang="nl-NL" sz="3600" dirty="0"/>
              <a:t>terwyl hul gaan langs droë pad.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565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548680"/>
            <a:ext cx="89644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102:1</a:t>
            </a:r>
          </a:p>
          <a:p>
            <a:endParaRPr lang="en-ZA" sz="3600" dirty="0" smtClean="0"/>
          </a:p>
          <a:p>
            <a:r>
              <a:rPr lang="nl-NL" sz="3600" cap="small" dirty="0"/>
              <a:t>Heer</a:t>
            </a:r>
            <a:r>
              <a:rPr lang="nl-NL" sz="3600" dirty="0"/>
              <a:t>, u goedheid is onendig;</a:t>
            </a:r>
            <a:endParaRPr lang="en-ZA" sz="3600" dirty="0"/>
          </a:p>
          <a:p>
            <a:r>
              <a:rPr lang="nl-NL" sz="3600" dirty="0"/>
              <a:t>hoor my as ek diep ellendig,</a:t>
            </a:r>
            <a:endParaRPr lang="en-ZA" sz="3600" dirty="0"/>
          </a:p>
          <a:p>
            <a:r>
              <a:rPr lang="nl-NL" sz="3600" dirty="0"/>
              <a:t>met my kragte ingekort,</a:t>
            </a:r>
            <a:endParaRPr lang="en-ZA" sz="3600" dirty="0"/>
          </a:p>
          <a:p>
            <a:r>
              <a:rPr lang="nl-NL" sz="3600" dirty="0"/>
              <a:t>klag voor U soos water stort.</a:t>
            </a:r>
            <a:endParaRPr lang="en-ZA" sz="3600" dirty="0"/>
          </a:p>
          <a:p>
            <a:r>
              <a:rPr lang="nl-NL" sz="3600" dirty="0"/>
              <a:t>Hoor die hulproep van ŉ lyer,</a:t>
            </a:r>
            <a:endParaRPr lang="en-ZA" sz="3600" dirty="0"/>
          </a:p>
          <a:p>
            <a:r>
              <a:rPr lang="nl-NL" sz="3600" dirty="0"/>
              <a:t>wil u aanskyn hom nie weier;</a:t>
            </a:r>
            <a:endParaRPr lang="en-ZA" sz="3600" dirty="0"/>
          </a:p>
          <a:p>
            <a:r>
              <a:rPr lang="nl-NL" sz="3600" dirty="0"/>
              <a:t>hoor in nood, en hoor my nou,</a:t>
            </a:r>
            <a:endParaRPr lang="en-ZA" sz="3600" dirty="0"/>
          </a:p>
          <a:p>
            <a:r>
              <a:rPr lang="af-ZA" sz="3600" dirty="0"/>
              <a:t>help my, </a:t>
            </a:r>
            <a:r>
              <a:rPr lang="af-ZA" sz="3600" cap="small" dirty="0"/>
              <a:t>Heer</a:t>
            </a:r>
            <a:r>
              <a:rPr lang="af-ZA" sz="3600" dirty="0"/>
              <a:t>, ag, help my gou!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49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106:5</a:t>
            </a:r>
          </a:p>
          <a:p>
            <a:endParaRPr lang="en-ZA" sz="3600" dirty="0"/>
          </a:p>
          <a:p>
            <a:r>
              <a:rPr lang="nl-NL" sz="3600" dirty="0"/>
              <a:t>Maar toe die waters in hul kolk</a:t>
            </a:r>
            <a:endParaRPr lang="en-ZA" sz="3600" dirty="0"/>
          </a:p>
          <a:p>
            <a:r>
              <a:rPr lang="nl-NL" sz="3600" dirty="0"/>
              <a:t>weer omswaai, kon nie vors of volk</a:t>
            </a:r>
            <a:endParaRPr lang="en-ZA" sz="3600" dirty="0"/>
          </a:p>
          <a:p>
            <a:r>
              <a:rPr lang="nl-NL" sz="3600" dirty="0"/>
              <a:t>ŉ weg meer vind na veil’ge oorde –</a:t>
            </a:r>
            <a:endParaRPr lang="en-ZA" sz="3600" dirty="0"/>
          </a:p>
          <a:p>
            <a:r>
              <a:rPr lang="nl-NL" sz="3600" dirty="0"/>
              <a:t>só het die waters opgedring!</a:t>
            </a:r>
            <a:endParaRPr lang="en-ZA" sz="3600" dirty="0"/>
          </a:p>
          <a:p>
            <a:r>
              <a:rPr lang="nl-NL" sz="3600" dirty="0"/>
              <a:t>Gods volk, gelowig aan sy woorde,</a:t>
            </a:r>
            <a:endParaRPr lang="en-ZA" sz="3600" dirty="0"/>
          </a:p>
          <a:p>
            <a:r>
              <a:rPr lang="nl-NL" sz="3600" dirty="0"/>
              <a:t>het toe sy lof Hom toegesing.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176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106:6</a:t>
            </a:r>
          </a:p>
          <a:p>
            <a:endParaRPr lang="en-ZA" sz="3600" dirty="0"/>
          </a:p>
          <a:p>
            <a:r>
              <a:rPr lang="nl-NL" sz="3600" dirty="0"/>
              <a:t>Gou het hul weer sy werk verag</a:t>
            </a:r>
            <a:endParaRPr lang="en-ZA" sz="3600" dirty="0"/>
          </a:p>
          <a:p>
            <a:r>
              <a:rPr lang="nl-NL" sz="3600" dirty="0"/>
              <a:t>en op sy voorsorg nie gewag.</a:t>
            </a:r>
            <a:endParaRPr lang="en-ZA" sz="3600" dirty="0"/>
          </a:p>
          <a:p>
            <a:r>
              <a:rPr lang="nl-NL" sz="3600" dirty="0"/>
              <a:t>Toe vraatsug hul al haas verteer het,</a:t>
            </a:r>
            <a:endParaRPr lang="en-ZA" sz="3600" dirty="0"/>
          </a:p>
          <a:p>
            <a:r>
              <a:rPr lang="nl-NL" sz="3600" dirty="0"/>
              <a:t>nog erger in die hongeruur,</a:t>
            </a:r>
            <a:endParaRPr lang="en-ZA" sz="3600" dirty="0"/>
          </a:p>
          <a:p>
            <a:r>
              <a:rPr lang="nl-NL" sz="3600" dirty="0"/>
              <a:t>het Hy gegee wat hul begeer het,</a:t>
            </a:r>
            <a:endParaRPr lang="en-ZA" sz="3600" dirty="0"/>
          </a:p>
          <a:p>
            <a:r>
              <a:rPr lang="nl-NL" sz="3600" dirty="0"/>
              <a:t>maar maerte in hul siel gestuur.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838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</a:t>
            </a:r>
            <a:r>
              <a:rPr lang="en-ZA" sz="3600" dirty="0" smtClean="0"/>
              <a:t>106:7</a:t>
            </a:r>
          </a:p>
          <a:p>
            <a:endParaRPr lang="en-ZA" sz="3600" dirty="0"/>
          </a:p>
          <a:p>
            <a:r>
              <a:rPr lang="nl-NL" sz="3600" dirty="0"/>
              <a:t>Teen Moses was daar afguns, nyd</a:t>
            </a:r>
            <a:endParaRPr lang="en-ZA" sz="3600" dirty="0"/>
          </a:p>
          <a:p>
            <a:r>
              <a:rPr lang="nl-NL" sz="3600" dirty="0"/>
              <a:t>teen Aron, om sy heiligheid.</a:t>
            </a:r>
            <a:endParaRPr lang="en-ZA" sz="3600" dirty="0"/>
          </a:p>
          <a:p>
            <a:r>
              <a:rPr lang="nl-NL" sz="3600" dirty="0"/>
              <a:t>Die aarde wat toe oopgegaan het,</a:t>
            </a:r>
            <a:endParaRPr lang="en-ZA" sz="3600" dirty="0"/>
          </a:p>
          <a:p>
            <a:r>
              <a:rPr lang="nl-NL" sz="3600" dirty="0"/>
              <a:t>het die rebelle gou verswelg, </a:t>
            </a:r>
            <a:endParaRPr lang="en-ZA" sz="3600" dirty="0"/>
          </a:p>
          <a:p>
            <a:r>
              <a:rPr lang="nl-NL" sz="3600" dirty="0"/>
              <a:t>ŉ vlam wat om hul heen geslaan het,</a:t>
            </a:r>
            <a:endParaRPr lang="en-ZA" sz="3600" dirty="0"/>
          </a:p>
          <a:p>
            <a:r>
              <a:rPr lang="nl-NL" sz="3600" dirty="0"/>
              <a:t>die goddelose saam verdelg.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562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106:8</a:t>
            </a:r>
          </a:p>
          <a:p>
            <a:endParaRPr lang="en-ZA" sz="3600" dirty="0"/>
          </a:p>
          <a:p>
            <a:r>
              <a:rPr lang="nl-NL" sz="3600" dirty="0"/>
              <a:t>Hul het ŉ kalf van goud gemaak</a:t>
            </a:r>
            <a:endParaRPr lang="en-ZA" sz="3600" dirty="0"/>
          </a:p>
          <a:p>
            <a:r>
              <a:rPr lang="nl-NL" sz="3600" dirty="0"/>
              <a:t>en God, hul Heerlikheid, versaak;</a:t>
            </a:r>
            <a:endParaRPr lang="en-ZA" sz="3600" dirty="0"/>
          </a:p>
          <a:p>
            <a:r>
              <a:rPr lang="nl-NL" sz="3600" dirty="0"/>
              <a:t>voor niet'ge dierbeeld neergeboë,</a:t>
            </a:r>
            <a:endParaRPr lang="en-ZA" sz="3600" dirty="0"/>
          </a:p>
          <a:p>
            <a:r>
              <a:rPr lang="nl-NL" sz="3600" dirty="0"/>
              <a:t>hul Redder uit Egipteland</a:t>
            </a:r>
            <a:endParaRPr lang="en-ZA" sz="3600" dirty="0"/>
          </a:p>
          <a:p>
            <a:r>
              <a:rPr lang="nl-NL" sz="3600" dirty="0"/>
              <a:t>vergeet, wat groot was voor hul oë,</a:t>
            </a:r>
            <a:endParaRPr lang="en-ZA" sz="3600" dirty="0"/>
          </a:p>
          <a:p>
            <a:r>
              <a:rPr lang="af-ZA" sz="3600" dirty="0"/>
              <a:t>almagtig by die </a:t>
            </a:r>
            <a:r>
              <a:rPr lang="af-ZA" sz="3600" dirty="0" err="1"/>
              <a:t>Skelfseestrand</a:t>
            </a:r>
            <a:r>
              <a:rPr lang="af-ZA" sz="3600" dirty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362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32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106:9</a:t>
            </a:r>
          </a:p>
          <a:p>
            <a:endParaRPr lang="en-ZA" sz="3600" dirty="0"/>
          </a:p>
          <a:p>
            <a:r>
              <a:rPr lang="nl-NL" sz="3600" dirty="0"/>
              <a:t>"Weg met dié volk!" het God gespreek.</a:t>
            </a:r>
            <a:endParaRPr lang="en-ZA" sz="3600" dirty="0"/>
          </a:p>
          <a:p>
            <a:r>
              <a:rPr lang="nl-NL" sz="3600" dirty="0"/>
              <a:t>"Vir goed wil Ek hul opstand breek."</a:t>
            </a:r>
            <a:endParaRPr lang="en-ZA" sz="3600" dirty="0"/>
          </a:p>
          <a:p>
            <a:r>
              <a:rPr lang="nl-NL" sz="3600" dirty="0"/>
              <a:t>Maar Moses, held deur God verkore,</a:t>
            </a:r>
            <a:endParaRPr lang="en-ZA" sz="3600" dirty="0"/>
          </a:p>
          <a:p>
            <a:r>
              <a:rPr lang="nl-NL" sz="3600" dirty="0"/>
              <a:t>het in die bres vir hul gaan staan,</a:t>
            </a:r>
            <a:endParaRPr lang="en-ZA" sz="3600" dirty="0"/>
          </a:p>
          <a:p>
            <a:r>
              <a:rPr lang="nl-NL" sz="3600" dirty="0"/>
              <a:t>dat hul, so diep in skuld verlore,</a:t>
            </a:r>
            <a:endParaRPr lang="en-ZA" sz="3600" dirty="0"/>
          </a:p>
          <a:p>
            <a:r>
              <a:rPr lang="nl-NL" sz="3600" dirty="0"/>
              <a:t>nie deur Gods toorn sou ondergaan.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255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106:10</a:t>
            </a:r>
          </a:p>
          <a:p>
            <a:endParaRPr lang="en-ZA" sz="3600" dirty="0"/>
          </a:p>
          <a:p>
            <a:r>
              <a:rPr lang="nl-NL" sz="3600" dirty="0"/>
              <a:t>Hul het die mooiste land versmaad,</a:t>
            </a:r>
            <a:endParaRPr lang="en-ZA" sz="3600" dirty="0"/>
          </a:p>
          <a:p>
            <a:r>
              <a:rPr lang="nl-NL" sz="3600" dirty="0"/>
              <a:t>hul God deur ongeloof verlaat,</a:t>
            </a:r>
            <a:endParaRPr lang="en-ZA" sz="3600" dirty="0"/>
          </a:p>
          <a:p>
            <a:r>
              <a:rPr lang="nl-NL" sz="3600" dirty="0"/>
              <a:t>en in hul tent was ŉ gefluister,</a:t>
            </a:r>
            <a:endParaRPr lang="en-ZA" sz="3600" dirty="0"/>
          </a:p>
          <a:p>
            <a:r>
              <a:rPr lang="nl-NL" sz="3600" dirty="0"/>
              <a:t>ŉ murmurering is gehoor.</a:t>
            </a:r>
            <a:endParaRPr lang="en-ZA" sz="3600" dirty="0"/>
          </a:p>
          <a:p>
            <a:r>
              <a:rPr lang="nl-NL" sz="3600" dirty="0"/>
              <a:t>Maar God die </a:t>
            </a:r>
            <a:r>
              <a:rPr lang="nl-NL" sz="3600" cap="small" dirty="0"/>
              <a:t>Heer</a:t>
            </a:r>
            <a:r>
              <a:rPr lang="nl-NL" sz="3600" dirty="0"/>
              <a:t> het ook geluister –</a:t>
            </a:r>
            <a:endParaRPr lang="en-ZA" sz="3600" dirty="0"/>
          </a:p>
          <a:p>
            <a:r>
              <a:rPr lang="nl-NL" sz="3600" dirty="0"/>
              <a:t>dit was ŉ wanklank in sy oor.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089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106:11</a:t>
            </a:r>
          </a:p>
          <a:p>
            <a:endParaRPr lang="en-ZA" sz="3600" dirty="0"/>
          </a:p>
          <a:p>
            <a:r>
              <a:rPr lang="nl-NL" sz="3600" dirty="0"/>
              <a:t>Toe‘t God sy hand gelig, tot straf</a:t>
            </a:r>
            <a:endParaRPr lang="en-ZA" sz="3600" dirty="0"/>
          </a:p>
          <a:p>
            <a:r>
              <a:rPr lang="nl-NL" sz="3600" dirty="0"/>
              <a:t>wys Hy hul op die strengste af,</a:t>
            </a:r>
            <a:endParaRPr lang="en-ZA" sz="3600" dirty="0"/>
          </a:p>
          <a:p>
            <a:r>
              <a:rPr lang="nl-NL" sz="3600" dirty="0"/>
              <a:t>om in die wildernis te sterwe. </a:t>
            </a:r>
            <a:endParaRPr lang="en-ZA" sz="3600" dirty="0"/>
          </a:p>
          <a:p>
            <a:r>
              <a:rPr lang="nl-NL" sz="3600" dirty="0"/>
              <a:t>Hul nageslag het Hy verlaat, </a:t>
            </a:r>
            <a:endParaRPr lang="en-ZA" sz="3600" dirty="0"/>
          </a:p>
          <a:p>
            <a:r>
              <a:rPr lang="nl-NL" sz="3600" dirty="0"/>
              <a:t>in heidenland moes hulle swerwe,</a:t>
            </a:r>
            <a:endParaRPr lang="en-ZA" sz="3600" dirty="0"/>
          </a:p>
          <a:p>
            <a:r>
              <a:rPr lang="nl-NL" sz="3600" dirty="0"/>
              <a:t>verban en in ŉ jammerstaat.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85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32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106:12</a:t>
            </a:r>
          </a:p>
          <a:p>
            <a:endParaRPr lang="en-ZA" sz="3600" dirty="0"/>
          </a:p>
          <a:p>
            <a:r>
              <a:rPr lang="nl-NL" sz="3600" dirty="0"/>
              <a:t>Hul het hul voor die vloekaltaar,</a:t>
            </a:r>
            <a:endParaRPr lang="en-ZA" sz="3600" dirty="0"/>
          </a:p>
          <a:p>
            <a:r>
              <a:rPr lang="nl-NL" sz="3600" dirty="0"/>
              <a:t>verlei deur Moabs dogters, daar</a:t>
            </a:r>
            <a:endParaRPr lang="en-ZA" sz="3600" dirty="0"/>
          </a:p>
          <a:p>
            <a:r>
              <a:rPr lang="nl-NL" sz="3600" dirty="0"/>
              <a:t>tot Baäl-Peors diens begewe.</a:t>
            </a:r>
            <a:endParaRPr lang="en-ZA" sz="3600" dirty="0"/>
          </a:p>
          <a:p>
            <a:r>
              <a:rPr lang="nl-NL" sz="3600" dirty="0"/>
              <a:t>Hul het geëet die offerand'</a:t>
            </a:r>
            <a:endParaRPr lang="en-ZA" sz="3600" dirty="0"/>
          </a:p>
          <a:p>
            <a:r>
              <a:rPr lang="nl-NL" sz="3600" dirty="0"/>
              <a:t>na dooie gode opgehewe –</a:t>
            </a:r>
            <a:endParaRPr lang="en-ZA" sz="3600" dirty="0"/>
          </a:p>
          <a:p>
            <a:r>
              <a:rPr lang="nl-NL" sz="3600" dirty="0"/>
              <a:t>Gods gramskap het teen hul ontbrand.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197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106:13</a:t>
            </a:r>
          </a:p>
          <a:p>
            <a:endParaRPr lang="en-ZA" sz="3600" dirty="0"/>
          </a:p>
          <a:p>
            <a:r>
              <a:rPr lang="nl-NL" sz="3600" dirty="0"/>
              <a:t>Sy swaard het Pinehas getrek </a:t>
            </a:r>
            <a:endParaRPr lang="en-ZA" sz="3600" dirty="0"/>
          </a:p>
          <a:p>
            <a:r>
              <a:rPr lang="nl-NL" sz="3600" dirty="0"/>
              <a:t>en het deur wraak Gods reg voltrek:</a:t>
            </a:r>
            <a:endParaRPr lang="en-ZA" sz="3600" dirty="0"/>
          </a:p>
          <a:p>
            <a:r>
              <a:rPr lang="nl-NL" sz="3600" dirty="0"/>
              <a:t>sy lem deur sondaarslyf gedrywe.</a:t>
            </a:r>
            <a:endParaRPr lang="en-ZA" sz="3600" dirty="0"/>
          </a:p>
          <a:p>
            <a:r>
              <a:rPr lang="nl-NL" sz="3600" dirty="0"/>
              <a:t>Vir hom is hierdie heldefeit, </a:t>
            </a:r>
            <a:endParaRPr lang="en-ZA" sz="3600" dirty="0"/>
          </a:p>
          <a:p>
            <a:r>
              <a:rPr lang="nl-NL" sz="3600" dirty="0"/>
              <a:t>en vir sy nageslag, beskrywe </a:t>
            </a:r>
            <a:endParaRPr lang="en-ZA" sz="3600" dirty="0"/>
          </a:p>
          <a:p>
            <a:r>
              <a:rPr lang="nl-NL" sz="3600" dirty="0"/>
              <a:t>as ewige geregtigheid.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06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32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106:14</a:t>
            </a:r>
          </a:p>
          <a:p>
            <a:endParaRPr lang="en-ZA" sz="3600" dirty="0"/>
          </a:p>
          <a:p>
            <a:r>
              <a:rPr lang="nl-NL" sz="3600" dirty="0"/>
              <a:t>Die God wat hul in guns wou dra,</a:t>
            </a:r>
            <a:endParaRPr lang="en-ZA" sz="3600" dirty="0"/>
          </a:p>
          <a:p>
            <a:r>
              <a:rPr lang="nl-NL" sz="3600" dirty="0"/>
              <a:t>het hul geterg by Meriba.</a:t>
            </a:r>
            <a:endParaRPr lang="en-ZA" sz="3600" dirty="0"/>
          </a:p>
          <a:p>
            <a:r>
              <a:rPr lang="nl-NL" sz="3600" dirty="0"/>
              <a:t>En toe het Moses moeg gelewe,</a:t>
            </a:r>
            <a:endParaRPr lang="en-ZA" sz="3600" dirty="0"/>
          </a:p>
          <a:p>
            <a:r>
              <a:rPr lang="nl-NL" sz="3600" dirty="0"/>
              <a:t>verstoord, verward, ten einde raad</a:t>
            </a:r>
            <a:endParaRPr lang="en-ZA" sz="3600" dirty="0"/>
          </a:p>
          <a:p>
            <a:r>
              <a:rPr lang="nl-NL" sz="3600" dirty="0"/>
              <a:t>– want hulle het Gods Gees weerstrewe –</a:t>
            </a:r>
            <a:endParaRPr lang="en-ZA" sz="3600" dirty="0"/>
          </a:p>
          <a:p>
            <a:r>
              <a:rPr lang="nl-NL" sz="3600" dirty="0"/>
              <a:t>in onbedagsaamheid gepraat.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11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102:2</a:t>
            </a:r>
          </a:p>
          <a:p>
            <a:endParaRPr lang="en-ZA" sz="3600" dirty="0" smtClean="0"/>
          </a:p>
          <a:p>
            <a:r>
              <a:rPr lang="nl-NL" sz="3600" dirty="0"/>
              <a:t>Net soos rook in stormvlae,</a:t>
            </a:r>
            <a:endParaRPr lang="en-ZA" sz="3600" dirty="0"/>
          </a:p>
          <a:p>
            <a:r>
              <a:rPr lang="af-ZA" sz="3600" dirty="0"/>
              <a:t>so verdwyn my droewe dae.</a:t>
            </a:r>
            <a:endParaRPr lang="en-ZA" sz="3600" dirty="0"/>
          </a:p>
          <a:p>
            <a:r>
              <a:rPr lang="nl-NL" sz="3600" dirty="0"/>
              <a:t>Soos ŉ vuurherd wat bly gloei,  </a:t>
            </a:r>
            <a:endParaRPr lang="en-ZA" sz="3600" dirty="0"/>
          </a:p>
          <a:p>
            <a:r>
              <a:rPr lang="nl-NL" sz="3600" dirty="0"/>
              <a:t>is my bene dor geskroei.</a:t>
            </a:r>
            <a:endParaRPr lang="en-ZA" sz="3600" dirty="0"/>
          </a:p>
          <a:p>
            <a:r>
              <a:rPr lang="nl-NL" sz="3600" dirty="0"/>
              <a:t>En soos gras in somerlande </a:t>
            </a:r>
            <a:endParaRPr lang="en-ZA" sz="3600" dirty="0"/>
          </a:p>
          <a:p>
            <a:r>
              <a:rPr lang="nl-NL" sz="3600" dirty="0"/>
              <a:t>kwyn my hart in sonnebrande.</a:t>
            </a:r>
            <a:endParaRPr lang="en-ZA" sz="3600" dirty="0"/>
          </a:p>
          <a:p>
            <a:r>
              <a:rPr lang="nl-NL" sz="3600" dirty="0"/>
              <a:t>In ellend’ het ek vergeet, </a:t>
            </a:r>
            <a:endParaRPr lang="en-ZA" sz="3600" dirty="0"/>
          </a:p>
          <a:p>
            <a:r>
              <a:rPr lang="nl-NL" sz="3600" dirty="0"/>
              <a:t>soos ŉ sieke, om te eet.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17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106:15</a:t>
            </a:r>
          </a:p>
          <a:p>
            <a:endParaRPr lang="en-ZA" sz="3600" dirty="0"/>
          </a:p>
          <a:p>
            <a:r>
              <a:rPr lang="nl-NL" sz="3600" dirty="0"/>
              <a:t>In Kanaän het hul trae hand </a:t>
            </a:r>
            <a:endParaRPr lang="en-ZA" sz="3600" dirty="0"/>
          </a:p>
          <a:p>
            <a:r>
              <a:rPr lang="nl-NL" sz="3600" dirty="0"/>
              <a:t>die volke daar steeds voort laat plant;</a:t>
            </a:r>
            <a:endParaRPr lang="en-ZA" sz="3600" dirty="0"/>
          </a:p>
          <a:p>
            <a:r>
              <a:rPr lang="nl-NL" sz="3600" dirty="0"/>
              <a:t>aan heidenstam en -bloed verbonde, </a:t>
            </a:r>
            <a:endParaRPr lang="en-ZA" sz="3600" dirty="0"/>
          </a:p>
          <a:p>
            <a:r>
              <a:rPr lang="nl-NL" sz="3600" dirty="0"/>
              <a:t>en yw’rig in hul afgodsdiens</a:t>
            </a:r>
            <a:endParaRPr lang="en-ZA" sz="3600" dirty="0"/>
          </a:p>
          <a:p>
            <a:r>
              <a:rPr lang="nl-NL" sz="3600" dirty="0"/>
              <a:t>is hul gevang in wilde sonde</a:t>
            </a:r>
            <a:endParaRPr lang="en-ZA" sz="3600" dirty="0"/>
          </a:p>
          <a:p>
            <a:r>
              <a:rPr lang="nl-NL" sz="3600" dirty="0"/>
              <a:t>soos in ŉ strik, so onvoorsiens.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19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32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106:16</a:t>
            </a:r>
          </a:p>
          <a:p>
            <a:endParaRPr lang="en-ZA" sz="3600" dirty="0"/>
          </a:p>
          <a:p>
            <a:r>
              <a:rPr lang="nl-NL" sz="3600" dirty="0"/>
              <a:t>Met hart verhard en onbekeer, </a:t>
            </a:r>
            <a:endParaRPr lang="en-ZA" sz="3600" dirty="0"/>
          </a:p>
          <a:p>
            <a:r>
              <a:rPr lang="nl-NL" sz="3600" dirty="0"/>
              <a:t>gooi hulle voor die duiwels neer </a:t>
            </a:r>
            <a:endParaRPr lang="en-ZA" sz="3600" dirty="0"/>
          </a:p>
          <a:p>
            <a:r>
              <a:rPr lang="nl-NL" sz="3600" dirty="0"/>
              <a:t>hul eie kroos, as offerbede! </a:t>
            </a:r>
            <a:endParaRPr lang="en-ZA" sz="3600" dirty="0"/>
          </a:p>
          <a:p>
            <a:r>
              <a:rPr lang="nl-NL" sz="3600" dirty="0"/>
              <a:t>Deur kinderbloed, so ruim gestort, </a:t>
            </a:r>
            <a:endParaRPr lang="en-ZA" sz="3600" dirty="0"/>
          </a:p>
          <a:p>
            <a:r>
              <a:rPr lang="nl-NL" sz="3600" dirty="0"/>
              <a:t>het Kanaän vol afstootlikhede, </a:t>
            </a:r>
            <a:endParaRPr lang="en-ZA" sz="3600" dirty="0"/>
          </a:p>
          <a:p>
            <a:r>
              <a:rPr lang="nl-NL" sz="3600" dirty="0"/>
              <a:t>en hulle self bevlek geword.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815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106:17</a:t>
            </a:r>
          </a:p>
          <a:p>
            <a:endParaRPr lang="en-ZA" sz="3600" dirty="0"/>
          </a:p>
          <a:p>
            <a:r>
              <a:rPr lang="nl-NL" sz="3600" dirty="0"/>
              <a:t>Toe het die </a:t>
            </a:r>
            <a:r>
              <a:rPr lang="nl-NL" sz="3600" cap="small" dirty="0"/>
              <a:t>Heer</a:t>
            </a:r>
            <a:r>
              <a:rPr lang="nl-NL" sz="3600" dirty="0"/>
              <a:t> se toorn ontsteek,</a:t>
            </a:r>
            <a:endParaRPr lang="en-ZA" sz="3600" dirty="0"/>
          </a:p>
          <a:p>
            <a:r>
              <a:rPr lang="nl-NL" sz="3600" dirty="0"/>
              <a:t>geweldig teen hul uitgebreek;</a:t>
            </a:r>
            <a:endParaRPr lang="en-ZA" sz="3600" dirty="0"/>
          </a:p>
          <a:p>
            <a:r>
              <a:rPr lang="nl-NL" sz="3600" dirty="0"/>
              <a:t>hul was verwerplik in sy oë.</a:t>
            </a:r>
            <a:endParaRPr lang="en-ZA" sz="3600" dirty="0"/>
          </a:p>
          <a:p>
            <a:r>
              <a:rPr lang="nl-NL" sz="3600" dirty="0"/>
              <a:t>Daarom het Hy hul oorgegee</a:t>
            </a:r>
            <a:endParaRPr lang="en-ZA" sz="3600" dirty="0"/>
          </a:p>
          <a:p>
            <a:r>
              <a:rPr lang="nl-NL" sz="3600" dirty="0"/>
              <a:t>aan dié wat sonder mededoë</a:t>
            </a:r>
            <a:endParaRPr lang="en-ZA" sz="3600" dirty="0"/>
          </a:p>
          <a:p>
            <a:r>
              <a:rPr lang="nl-NL" sz="3600" dirty="0"/>
              <a:t>hul slawebande swaar sou smee.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614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106:18</a:t>
            </a:r>
          </a:p>
          <a:p>
            <a:endParaRPr lang="en-ZA" sz="3600" dirty="0"/>
          </a:p>
          <a:p>
            <a:r>
              <a:rPr lang="nl-NL" sz="3600" dirty="0"/>
              <a:t>Verdrukking voor, verneedring ná;</a:t>
            </a:r>
            <a:endParaRPr lang="en-ZA" sz="3600" dirty="0"/>
          </a:p>
          <a:p>
            <a:r>
              <a:rPr lang="nl-NL" sz="3600" dirty="0"/>
              <a:t>en dan by God weer hulp gevra!</a:t>
            </a:r>
            <a:endParaRPr lang="en-ZA" sz="3600" dirty="0"/>
          </a:p>
          <a:p>
            <a:r>
              <a:rPr lang="nl-NL" sz="3600" dirty="0"/>
              <a:t>En as hul in hul kwaad versink het,</a:t>
            </a:r>
            <a:endParaRPr lang="en-ZA" sz="3600" dirty="0"/>
          </a:p>
          <a:p>
            <a:r>
              <a:rPr lang="nl-NL" sz="3600" dirty="0"/>
              <a:t>dan hoor Hy weer hul angsroep aan –</a:t>
            </a:r>
            <a:endParaRPr lang="en-ZA" sz="3600" dirty="0"/>
          </a:p>
          <a:p>
            <a:r>
              <a:rPr lang="nl-NL" sz="3600" dirty="0"/>
              <a:t>Hy wat aan sy verbond gedink het,</a:t>
            </a:r>
            <a:endParaRPr lang="en-ZA" sz="3600" dirty="0"/>
          </a:p>
          <a:p>
            <a:r>
              <a:rPr lang="nl-NL" sz="3600" dirty="0"/>
              <a:t>was oor hul harde lot begaan.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304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106:19</a:t>
            </a:r>
          </a:p>
          <a:p>
            <a:endParaRPr lang="en-ZA" sz="3600" dirty="0"/>
          </a:p>
          <a:p>
            <a:r>
              <a:rPr lang="nl-NL" sz="3600" dirty="0"/>
              <a:t>So het die </a:t>
            </a:r>
            <a:r>
              <a:rPr lang="nl-NL" sz="3600" cap="small" dirty="0"/>
              <a:t>Heer</a:t>
            </a:r>
            <a:r>
              <a:rPr lang="nl-NL" sz="3600" dirty="0"/>
              <a:t> hul medely</a:t>
            </a:r>
            <a:endParaRPr lang="en-ZA" sz="3600" dirty="0"/>
          </a:p>
          <a:p>
            <a:r>
              <a:rPr lang="nl-NL" sz="3600" dirty="0"/>
              <a:t>laat vind, ook by die teenparty.</a:t>
            </a:r>
            <a:endParaRPr lang="en-ZA" sz="3600" dirty="0"/>
          </a:p>
          <a:p>
            <a:r>
              <a:rPr lang="nl-NL" sz="3600" dirty="0"/>
              <a:t>Verlos ons, </a:t>
            </a:r>
            <a:r>
              <a:rPr lang="nl-NL" sz="3600" cap="small" dirty="0"/>
              <a:t>Heer</a:t>
            </a:r>
            <a:r>
              <a:rPr lang="nl-NL" sz="3600" dirty="0"/>
              <a:t>, wees ons genadig,</a:t>
            </a:r>
            <a:endParaRPr lang="en-ZA" sz="3600" dirty="0"/>
          </a:p>
          <a:p>
            <a:r>
              <a:rPr lang="nl-NL" sz="3600" dirty="0"/>
              <a:t>bring ons uit verre lande weer</a:t>
            </a:r>
            <a:endParaRPr lang="en-ZA" sz="3600" dirty="0"/>
          </a:p>
          <a:p>
            <a:r>
              <a:rPr lang="nl-NL" sz="3600" dirty="0"/>
              <a:t>as bannelinge, ag ons waardig,</a:t>
            </a:r>
            <a:endParaRPr lang="en-ZA" sz="3600" dirty="0"/>
          </a:p>
          <a:p>
            <a:r>
              <a:rPr lang="nl-NL" sz="3600" dirty="0"/>
              <a:t>dat ons U weer kan roem en eer.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206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106:20</a:t>
            </a:r>
          </a:p>
          <a:p>
            <a:endParaRPr lang="en-ZA" sz="3600" dirty="0"/>
          </a:p>
          <a:p>
            <a:r>
              <a:rPr lang="nl-NL" sz="3600" dirty="0"/>
              <a:t>Laat ons God loof! Sy bondsbestel,</a:t>
            </a:r>
            <a:endParaRPr lang="en-ZA" sz="3600" dirty="0"/>
          </a:p>
          <a:p>
            <a:r>
              <a:rPr lang="nl-NL" sz="3600" dirty="0"/>
              <a:t>sy goedheid heers in Israel.</a:t>
            </a:r>
            <a:endParaRPr lang="en-ZA" sz="3600" dirty="0"/>
          </a:p>
          <a:p>
            <a:r>
              <a:rPr lang="nl-NL" sz="3600" dirty="0"/>
              <a:t>Laat ons God loof in ewighede;</a:t>
            </a:r>
            <a:endParaRPr lang="en-ZA" sz="3600" dirty="0"/>
          </a:p>
          <a:p>
            <a:r>
              <a:rPr lang="nl-NL" sz="3600" dirty="0"/>
              <a:t>Hy, Israels </a:t>
            </a:r>
            <a:r>
              <a:rPr lang="nl-NL" sz="3600" cap="small" dirty="0"/>
              <a:t>Heer</a:t>
            </a:r>
            <a:r>
              <a:rPr lang="nl-NL" sz="3600" dirty="0"/>
              <a:t>, is God alleen!</a:t>
            </a:r>
            <a:endParaRPr lang="en-ZA" sz="3600" dirty="0"/>
          </a:p>
          <a:p>
            <a:r>
              <a:rPr lang="nl-NL" sz="3600" dirty="0"/>
              <a:t>ŉ "Amen" klink uit ver verlede,</a:t>
            </a:r>
            <a:endParaRPr lang="en-ZA" sz="3600" dirty="0"/>
          </a:p>
          <a:p>
            <a:r>
              <a:rPr lang="nl-NL" sz="3600" dirty="0"/>
              <a:t>ŉ "Amen" deur die hede heen!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196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867645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107:1</a:t>
            </a:r>
          </a:p>
          <a:p>
            <a:endParaRPr lang="en-ZA" sz="3600" dirty="0"/>
          </a:p>
          <a:p>
            <a:r>
              <a:rPr lang="nl-NL" sz="3600" dirty="0"/>
              <a:t>Loof God, omdat Hy goed is,</a:t>
            </a:r>
            <a:endParaRPr lang="en-ZA" sz="3600" dirty="0"/>
          </a:p>
          <a:p>
            <a:r>
              <a:rPr lang="nl-NL" sz="3600" dirty="0"/>
              <a:t>en goed is sonder end!</a:t>
            </a:r>
            <a:endParaRPr lang="en-ZA" sz="3600" dirty="0"/>
          </a:p>
          <a:p>
            <a:r>
              <a:rPr lang="nl-NL" sz="3600" dirty="0"/>
              <a:t>Vermeld dit, wie </a:t>
            </a:r>
            <a:r>
              <a:rPr lang="nl-NL" sz="3600" dirty="0" smtClean="0"/>
              <a:t>behoed* </a:t>
            </a:r>
            <a:r>
              <a:rPr lang="nl-NL" sz="3600" dirty="0"/>
              <a:t>is,</a:t>
            </a:r>
            <a:endParaRPr lang="en-ZA" sz="3600" dirty="0"/>
          </a:p>
          <a:p>
            <a:r>
              <a:rPr lang="nl-NL" sz="3600" dirty="0"/>
              <a:t>verlos is uit ellend’;</a:t>
            </a:r>
            <a:endParaRPr lang="en-ZA" sz="3600" dirty="0"/>
          </a:p>
          <a:p>
            <a:r>
              <a:rPr lang="nl-NL" sz="3600" dirty="0"/>
              <a:t>wat God uit elke land</a:t>
            </a:r>
            <a:endParaRPr lang="en-ZA" sz="3600" dirty="0"/>
          </a:p>
          <a:p>
            <a:r>
              <a:rPr lang="nl-NL" sz="3600" dirty="0"/>
              <a:t>in vryheid weer herstel het,</a:t>
            </a:r>
            <a:endParaRPr lang="en-ZA" sz="3600" dirty="0"/>
          </a:p>
          <a:p>
            <a:r>
              <a:rPr lang="nl-NL" sz="3600" dirty="0"/>
              <a:t>vry van die slaweband,</a:t>
            </a:r>
            <a:endParaRPr lang="en-ZA" sz="3600" dirty="0"/>
          </a:p>
          <a:p>
            <a:r>
              <a:rPr lang="nl-NL" sz="3600" dirty="0"/>
              <a:t>waarmee hul hom geknel het</a:t>
            </a:r>
            <a:r>
              <a:rPr lang="nl-NL" sz="3600" dirty="0" smtClean="0"/>
              <a:t>.</a:t>
            </a:r>
          </a:p>
          <a:p>
            <a:endParaRPr lang="nl-NL" sz="3600" dirty="0"/>
          </a:p>
          <a:p>
            <a:r>
              <a:rPr lang="nl-NL" sz="2400" i="1" dirty="0" smtClean="0"/>
              <a:t>*behoed: beskerm, oppas</a:t>
            </a:r>
            <a:endParaRPr lang="en-ZA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698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107:2</a:t>
            </a:r>
          </a:p>
          <a:p>
            <a:endParaRPr lang="en-ZA" sz="3600" dirty="0"/>
          </a:p>
          <a:p>
            <a:r>
              <a:rPr lang="nl-NL" sz="3600" dirty="0"/>
              <a:t>In woesteny verlore,</a:t>
            </a:r>
            <a:endParaRPr lang="en-ZA" sz="3600" dirty="0"/>
          </a:p>
          <a:p>
            <a:r>
              <a:rPr lang="nl-NL" sz="3600" dirty="0"/>
              <a:t>was daar vir hul geen pad</a:t>
            </a:r>
            <a:endParaRPr lang="en-ZA" sz="3600" dirty="0"/>
          </a:p>
          <a:p>
            <a:r>
              <a:rPr lang="nl-NL" sz="3600" dirty="0"/>
              <a:t>wat hul langs regte spore</a:t>
            </a:r>
            <a:endParaRPr lang="en-ZA" sz="3600" dirty="0"/>
          </a:p>
          <a:p>
            <a:r>
              <a:rPr lang="nl-NL" sz="3600" dirty="0"/>
              <a:t>kon heenlei na ŉ stad.</a:t>
            </a:r>
            <a:endParaRPr lang="en-ZA" sz="3600" dirty="0"/>
          </a:p>
          <a:p>
            <a:r>
              <a:rPr lang="nl-NL" sz="3600" dirty="0"/>
              <a:t>Gebrek aan drank en brood</a:t>
            </a:r>
            <a:endParaRPr lang="en-ZA" sz="3600" dirty="0"/>
          </a:p>
          <a:p>
            <a:r>
              <a:rPr lang="nl-NL" sz="3600" dirty="0"/>
              <a:t>sou hulle laat versmag het,</a:t>
            </a:r>
            <a:endParaRPr lang="en-ZA" sz="3600" dirty="0"/>
          </a:p>
          <a:p>
            <a:r>
              <a:rPr lang="af-ZA" sz="3600" dirty="0"/>
              <a:t>as God nie in hul nood</a:t>
            </a:r>
            <a:endParaRPr lang="en-ZA" sz="3600" dirty="0"/>
          </a:p>
          <a:p>
            <a:r>
              <a:rPr lang="nl-NL" sz="3600" dirty="0"/>
              <a:t>op hul geroep geag het.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865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107:3</a:t>
            </a:r>
          </a:p>
          <a:p>
            <a:endParaRPr lang="en-ZA" sz="3600" dirty="0"/>
          </a:p>
          <a:p>
            <a:r>
              <a:rPr lang="nl-NL" sz="3600" dirty="0"/>
              <a:t>Hy het hul moeë treë</a:t>
            </a:r>
            <a:endParaRPr lang="en-ZA" sz="3600" dirty="0"/>
          </a:p>
          <a:p>
            <a:r>
              <a:rPr lang="nl-NL" sz="3600" dirty="0"/>
              <a:t>gelei op regte baan</a:t>
            </a:r>
            <a:endParaRPr lang="en-ZA" sz="3600" dirty="0"/>
          </a:p>
          <a:p>
            <a:r>
              <a:rPr lang="nl-NL" sz="3600" dirty="0"/>
              <a:t>om in bewoonde stede</a:t>
            </a:r>
            <a:endParaRPr lang="en-ZA" sz="3600" dirty="0"/>
          </a:p>
          <a:p>
            <a:r>
              <a:rPr lang="nl-NL" sz="3600" dirty="0"/>
              <a:t>met blydskap in te gaan.</a:t>
            </a:r>
            <a:endParaRPr lang="en-ZA" sz="3600" dirty="0"/>
          </a:p>
          <a:p>
            <a:r>
              <a:rPr lang="nl-NL" sz="3600" dirty="0"/>
              <a:t>Laat hul Hom dank bewys</a:t>
            </a:r>
            <a:endParaRPr lang="en-ZA" sz="3600" dirty="0"/>
          </a:p>
          <a:p>
            <a:r>
              <a:rPr lang="nl-NL" sz="3600" dirty="0"/>
              <a:t>vir redding wat so soet is,</a:t>
            </a:r>
            <a:endParaRPr lang="en-ZA" sz="3600" dirty="0"/>
          </a:p>
          <a:p>
            <a:r>
              <a:rPr lang="nl-NL" sz="3600" dirty="0"/>
              <a:t>Hom voor die mense prys,</a:t>
            </a:r>
            <a:endParaRPr lang="en-ZA" sz="3600" dirty="0"/>
          </a:p>
          <a:p>
            <a:r>
              <a:rPr lang="nl-NL" sz="3600" dirty="0"/>
              <a:t>omdat Hy groot en goed is.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454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324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107:4</a:t>
            </a:r>
          </a:p>
          <a:p>
            <a:endParaRPr lang="en-ZA" sz="3600" dirty="0" smtClean="0"/>
          </a:p>
          <a:p>
            <a:r>
              <a:rPr lang="nl-NL" sz="3600" dirty="0"/>
              <a:t>Hy het hul moeë treë</a:t>
            </a:r>
            <a:endParaRPr lang="en-ZA" sz="3600" dirty="0"/>
          </a:p>
          <a:p>
            <a:r>
              <a:rPr lang="nl-NL" sz="3600" dirty="0"/>
              <a:t>gelei op regte baan</a:t>
            </a:r>
            <a:endParaRPr lang="en-ZA" sz="3600" dirty="0"/>
          </a:p>
          <a:p>
            <a:r>
              <a:rPr lang="nl-NL" sz="3600" dirty="0"/>
              <a:t>om in bewoonde stede</a:t>
            </a:r>
            <a:endParaRPr lang="en-ZA" sz="3600" dirty="0"/>
          </a:p>
          <a:p>
            <a:r>
              <a:rPr lang="nl-NL" sz="3600" dirty="0"/>
              <a:t>met blydskap in te gaan;</a:t>
            </a:r>
            <a:endParaRPr lang="en-ZA" sz="3600" dirty="0"/>
          </a:p>
          <a:p>
            <a:r>
              <a:rPr lang="nl-NL" sz="3600" dirty="0"/>
              <a:t>met kostelike goed</a:t>
            </a:r>
            <a:endParaRPr lang="en-ZA" sz="3600" dirty="0"/>
          </a:p>
          <a:p>
            <a:r>
              <a:rPr lang="nl-NL" sz="3600" dirty="0"/>
              <a:t>het Hy hul begenadig,</a:t>
            </a:r>
            <a:endParaRPr lang="en-ZA" sz="3600" dirty="0"/>
          </a:p>
          <a:p>
            <a:r>
              <a:rPr lang="nl-NL" sz="3600" dirty="0"/>
              <a:t>met brood hul daar gevoed, </a:t>
            </a:r>
            <a:endParaRPr lang="en-ZA" sz="3600" dirty="0"/>
          </a:p>
          <a:p>
            <a:r>
              <a:rPr lang="nl-NL" sz="3600" dirty="0"/>
              <a:t>met water hul versadig.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984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1456</TotalTime>
  <Words>20906</Words>
  <Application>Microsoft Office PowerPoint</Application>
  <PresentationFormat>On-screen Show (4:3)</PresentationFormat>
  <Paragraphs>4164</Paragraphs>
  <Slides>459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459</vt:i4>
      </vt:variant>
    </vt:vector>
  </HeadingPairs>
  <TitlesOfParts>
    <vt:vector size="46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North-West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 Du Toit</dc:creator>
  <cp:lastModifiedBy>Ami Du Toit</cp:lastModifiedBy>
  <cp:revision>145</cp:revision>
  <dcterms:created xsi:type="dcterms:W3CDTF">2012-12-10T12:58:56Z</dcterms:created>
  <dcterms:modified xsi:type="dcterms:W3CDTF">2014-04-11T19:21:48Z</dcterms:modified>
</cp:coreProperties>
</file>