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292.xml" ContentType="application/vnd.openxmlformats-officedocument.presentationml.slide+xml"/>
  <Override PartName="/ppt/slides/slide293.xml" ContentType="application/vnd.openxmlformats-officedocument.presentationml.slide+xml"/>
  <Override PartName="/ppt/slides/slide294.xml" ContentType="application/vnd.openxmlformats-officedocument.presentationml.slide+xml"/>
  <Override PartName="/ppt/slides/slide295.xml" ContentType="application/vnd.openxmlformats-officedocument.presentationml.slide+xml"/>
  <Override PartName="/ppt/slides/slide296.xml" ContentType="application/vnd.openxmlformats-officedocument.presentationml.slide+xml"/>
  <Override PartName="/ppt/slides/slide297.xml" ContentType="application/vnd.openxmlformats-officedocument.presentationml.slide+xml"/>
  <Override PartName="/ppt/slides/slide298.xml" ContentType="application/vnd.openxmlformats-officedocument.presentationml.slide+xml"/>
  <Override PartName="/ppt/slides/slide299.xml" ContentType="application/vnd.openxmlformats-officedocument.presentationml.slide+xml"/>
  <Override PartName="/ppt/slides/slide300.xml" ContentType="application/vnd.openxmlformats-officedocument.presentationml.slide+xml"/>
  <Override PartName="/ppt/slides/slide301.xml" ContentType="application/vnd.openxmlformats-officedocument.presentationml.slide+xml"/>
  <Override PartName="/ppt/slides/slide302.xml" ContentType="application/vnd.openxmlformats-officedocument.presentationml.slide+xml"/>
  <Override PartName="/ppt/slides/slide303.xml" ContentType="application/vnd.openxmlformats-officedocument.presentationml.slide+xml"/>
  <Override PartName="/ppt/slides/slide304.xml" ContentType="application/vnd.openxmlformats-officedocument.presentationml.slide+xml"/>
  <Override PartName="/ppt/slides/slide305.xml" ContentType="application/vnd.openxmlformats-officedocument.presentationml.slide+xml"/>
  <Override PartName="/ppt/slides/slide306.xml" ContentType="application/vnd.openxmlformats-officedocument.presentationml.slide+xml"/>
  <Override PartName="/ppt/slides/slide307.xml" ContentType="application/vnd.openxmlformats-officedocument.presentationml.slide+xml"/>
  <Override PartName="/ppt/slides/slide308.xml" ContentType="application/vnd.openxmlformats-officedocument.presentationml.slide+xml"/>
  <Override PartName="/ppt/slides/slide309.xml" ContentType="application/vnd.openxmlformats-officedocument.presentationml.slide+xml"/>
  <Override PartName="/ppt/slides/slide310.xml" ContentType="application/vnd.openxmlformats-officedocument.presentationml.slide+xml"/>
  <Override PartName="/ppt/slides/slide311.xml" ContentType="application/vnd.openxmlformats-officedocument.presentationml.slide+xml"/>
  <Override PartName="/ppt/slides/slide312.xml" ContentType="application/vnd.openxmlformats-officedocument.presentationml.slide+xml"/>
  <Override PartName="/ppt/slides/slide313.xml" ContentType="application/vnd.openxmlformats-officedocument.presentationml.slide+xml"/>
  <Override PartName="/ppt/slides/slide314.xml" ContentType="application/vnd.openxmlformats-officedocument.presentationml.slide+xml"/>
  <Override PartName="/ppt/slides/slide315.xml" ContentType="application/vnd.openxmlformats-officedocument.presentationml.slide+xml"/>
  <Override PartName="/ppt/slides/slide316.xml" ContentType="application/vnd.openxmlformats-officedocument.presentationml.slide+xml"/>
  <Override PartName="/ppt/slides/slide317.xml" ContentType="application/vnd.openxmlformats-officedocument.presentationml.slide+xml"/>
  <Override PartName="/ppt/slides/slide318.xml" ContentType="application/vnd.openxmlformats-officedocument.presentationml.slide+xml"/>
  <Override PartName="/ppt/slides/slide319.xml" ContentType="application/vnd.openxmlformats-officedocument.presentationml.slide+xml"/>
  <Override PartName="/ppt/slides/slide320.xml" ContentType="application/vnd.openxmlformats-officedocument.presentationml.slide+xml"/>
  <Override PartName="/ppt/slides/slide321.xml" ContentType="application/vnd.openxmlformats-officedocument.presentationml.slide+xml"/>
  <Override PartName="/ppt/slides/slide322.xml" ContentType="application/vnd.openxmlformats-officedocument.presentationml.slide+xml"/>
  <Override PartName="/ppt/slides/slide323.xml" ContentType="application/vnd.openxmlformats-officedocument.presentationml.slide+xml"/>
  <Override PartName="/ppt/slides/slide324.xml" ContentType="application/vnd.openxmlformats-officedocument.presentationml.slide+xml"/>
  <Override PartName="/ppt/slides/slide325.xml" ContentType="application/vnd.openxmlformats-officedocument.presentationml.slide+xml"/>
  <Override PartName="/ppt/slides/slide326.xml" ContentType="application/vnd.openxmlformats-officedocument.presentationml.slide+xml"/>
  <Override PartName="/ppt/slides/slide327.xml" ContentType="application/vnd.openxmlformats-officedocument.presentationml.slide+xml"/>
  <Override PartName="/ppt/slides/slide328.xml" ContentType="application/vnd.openxmlformats-officedocument.presentationml.slide+xml"/>
  <Override PartName="/ppt/slides/slide329.xml" ContentType="application/vnd.openxmlformats-officedocument.presentationml.slide+xml"/>
  <Override PartName="/ppt/slides/slide330.xml" ContentType="application/vnd.openxmlformats-officedocument.presentationml.slide+xml"/>
  <Override PartName="/ppt/slides/slide331.xml" ContentType="application/vnd.openxmlformats-officedocument.presentationml.slide+xml"/>
  <Override PartName="/ppt/slides/slide332.xml" ContentType="application/vnd.openxmlformats-officedocument.presentationml.slide+xml"/>
  <Override PartName="/ppt/slides/slide333.xml" ContentType="application/vnd.openxmlformats-officedocument.presentationml.slide+xml"/>
  <Override PartName="/ppt/slides/slide334.xml" ContentType="application/vnd.openxmlformats-officedocument.presentationml.slide+xml"/>
  <Override PartName="/ppt/slides/slide335.xml" ContentType="application/vnd.openxmlformats-officedocument.presentationml.slide+xml"/>
  <Override PartName="/ppt/slides/slide336.xml" ContentType="application/vnd.openxmlformats-officedocument.presentationml.slide+xml"/>
  <Override PartName="/ppt/slides/slide337.xml" ContentType="application/vnd.openxmlformats-officedocument.presentationml.slide+xml"/>
  <Override PartName="/ppt/slides/slide338.xml" ContentType="application/vnd.openxmlformats-officedocument.presentationml.slide+xml"/>
  <Override PartName="/ppt/slides/slide339.xml" ContentType="application/vnd.openxmlformats-officedocument.presentationml.slide+xml"/>
  <Override PartName="/ppt/slides/slide340.xml" ContentType="application/vnd.openxmlformats-officedocument.presentationml.slide+xml"/>
  <Override PartName="/ppt/slides/slide341.xml" ContentType="application/vnd.openxmlformats-officedocument.presentationml.slide+xml"/>
  <Override PartName="/ppt/slides/slide342.xml" ContentType="application/vnd.openxmlformats-officedocument.presentationml.slide+xml"/>
  <Override PartName="/ppt/slides/slide343.xml" ContentType="application/vnd.openxmlformats-officedocument.presentationml.slide+xml"/>
  <Override PartName="/ppt/slides/slide344.xml" ContentType="application/vnd.openxmlformats-officedocument.presentationml.slide+xml"/>
  <Override PartName="/ppt/slides/slide345.xml" ContentType="application/vnd.openxmlformats-officedocument.presentationml.slide+xml"/>
  <Override PartName="/ppt/slides/slide346.xml" ContentType="application/vnd.openxmlformats-officedocument.presentationml.slide+xml"/>
  <Override PartName="/ppt/slides/slide347.xml" ContentType="application/vnd.openxmlformats-officedocument.presentationml.slide+xml"/>
  <Override PartName="/ppt/slides/slide348.xml" ContentType="application/vnd.openxmlformats-officedocument.presentationml.slide+xml"/>
  <Override PartName="/ppt/slides/slide349.xml" ContentType="application/vnd.openxmlformats-officedocument.presentationml.slide+xml"/>
  <Override PartName="/ppt/slides/slide350.xml" ContentType="application/vnd.openxmlformats-officedocument.presentationml.slide+xml"/>
  <Override PartName="/ppt/slides/slide351.xml" ContentType="application/vnd.openxmlformats-officedocument.presentationml.slide+xml"/>
  <Override PartName="/ppt/slides/slide352.xml" ContentType="application/vnd.openxmlformats-officedocument.presentationml.slide+xml"/>
  <Override PartName="/ppt/slides/slide353.xml" ContentType="application/vnd.openxmlformats-officedocument.presentationml.slide+xml"/>
  <Override PartName="/ppt/slides/slide354.xml" ContentType="application/vnd.openxmlformats-officedocument.presentationml.slide+xml"/>
  <Override PartName="/ppt/slides/slide355.xml" ContentType="application/vnd.openxmlformats-officedocument.presentationml.slide+xml"/>
  <Override PartName="/ppt/slides/slide356.xml" ContentType="application/vnd.openxmlformats-officedocument.presentationml.slide+xml"/>
  <Override PartName="/ppt/slides/slide357.xml" ContentType="application/vnd.openxmlformats-officedocument.presentationml.slide+xml"/>
  <Override PartName="/ppt/slides/slide358.xml" ContentType="application/vnd.openxmlformats-officedocument.presentationml.slide+xml"/>
  <Override PartName="/ppt/slides/slide359.xml" ContentType="application/vnd.openxmlformats-officedocument.presentationml.slide+xml"/>
  <Override PartName="/ppt/slides/slide360.xml" ContentType="application/vnd.openxmlformats-officedocument.presentationml.slide+xml"/>
  <Override PartName="/ppt/slides/slide361.xml" ContentType="application/vnd.openxmlformats-officedocument.presentationml.slide+xml"/>
  <Override PartName="/ppt/slides/slide362.xml" ContentType="application/vnd.openxmlformats-officedocument.presentationml.slide+xml"/>
  <Override PartName="/ppt/slides/slide363.xml" ContentType="application/vnd.openxmlformats-officedocument.presentationml.slide+xml"/>
  <Override PartName="/ppt/slides/slide364.xml" ContentType="application/vnd.openxmlformats-officedocument.presentationml.slide+xml"/>
  <Override PartName="/ppt/slides/slide365.xml" ContentType="application/vnd.openxmlformats-officedocument.presentationml.slide+xml"/>
  <Override PartName="/ppt/slides/slide366.xml" ContentType="application/vnd.openxmlformats-officedocument.presentationml.slide+xml"/>
  <Override PartName="/ppt/slides/slide367.xml" ContentType="application/vnd.openxmlformats-officedocument.presentationml.slide+xml"/>
  <Override PartName="/ppt/slides/slide368.xml" ContentType="application/vnd.openxmlformats-officedocument.presentationml.slide+xml"/>
  <Override PartName="/ppt/slides/slide369.xml" ContentType="application/vnd.openxmlformats-officedocument.presentationml.slide+xml"/>
  <Override PartName="/ppt/slides/slide370.xml" ContentType="application/vnd.openxmlformats-officedocument.presentationml.slide+xml"/>
  <Override PartName="/ppt/slides/slide371.xml" ContentType="application/vnd.openxmlformats-officedocument.presentationml.slide+xml"/>
  <Override PartName="/ppt/slides/slide372.xml" ContentType="application/vnd.openxmlformats-officedocument.presentationml.slide+xml"/>
  <Override PartName="/ppt/slides/slide373.xml" ContentType="application/vnd.openxmlformats-officedocument.presentationml.slide+xml"/>
  <Override PartName="/ppt/slides/slide374.xml" ContentType="application/vnd.openxmlformats-officedocument.presentationml.slide+xml"/>
  <Override PartName="/ppt/slides/slide375.xml" ContentType="application/vnd.openxmlformats-officedocument.presentationml.slide+xml"/>
  <Override PartName="/ppt/slides/slide376.xml" ContentType="application/vnd.openxmlformats-officedocument.presentationml.slide+xml"/>
  <Override PartName="/ppt/slides/slide377.xml" ContentType="application/vnd.openxmlformats-officedocument.presentationml.slide+xml"/>
  <Override PartName="/ppt/slides/slide378.xml" ContentType="application/vnd.openxmlformats-officedocument.presentationml.slide+xml"/>
  <Override PartName="/ppt/slides/slide379.xml" ContentType="application/vnd.openxmlformats-officedocument.presentationml.slide+xml"/>
  <Override PartName="/ppt/slides/slide380.xml" ContentType="application/vnd.openxmlformats-officedocument.presentationml.slide+xml"/>
  <Override PartName="/ppt/slides/slide381.xml" ContentType="application/vnd.openxmlformats-officedocument.presentationml.slide+xml"/>
  <Override PartName="/ppt/slides/slide382.xml" ContentType="application/vnd.openxmlformats-officedocument.presentationml.slide+xml"/>
  <Override PartName="/ppt/slides/slide383.xml" ContentType="application/vnd.openxmlformats-officedocument.presentationml.slide+xml"/>
  <Override PartName="/ppt/slides/slide384.xml" ContentType="application/vnd.openxmlformats-officedocument.presentationml.slide+xml"/>
  <Override PartName="/ppt/slides/slide385.xml" ContentType="application/vnd.openxmlformats-officedocument.presentationml.slide+xml"/>
  <Override PartName="/ppt/slides/slide386.xml" ContentType="application/vnd.openxmlformats-officedocument.presentationml.slide+xml"/>
  <Override PartName="/ppt/slides/slide387.xml" ContentType="application/vnd.openxmlformats-officedocument.presentationml.slide+xml"/>
  <Override PartName="/ppt/slides/slide388.xml" ContentType="application/vnd.openxmlformats-officedocument.presentationml.slide+xml"/>
  <Override PartName="/ppt/slides/slide389.xml" ContentType="application/vnd.openxmlformats-officedocument.presentationml.slide+xml"/>
  <Override PartName="/ppt/slides/slide390.xml" ContentType="application/vnd.openxmlformats-officedocument.presentationml.slide+xml"/>
  <Override PartName="/ppt/slides/slide391.xml" ContentType="application/vnd.openxmlformats-officedocument.presentationml.slide+xml"/>
  <Override PartName="/ppt/slides/slide392.xml" ContentType="application/vnd.openxmlformats-officedocument.presentationml.slide+xml"/>
  <Override PartName="/ppt/slides/slide393.xml" ContentType="application/vnd.openxmlformats-officedocument.presentationml.slide+xml"/>
  <Override PartName="/ppt/slides/slide394.xml" ContentType="application/vnd.openxmlformats-officedocument.presentationml.slide+xml"/>
  <Override PartName="/ppt/slides/slide395.xml" ContentType="application/vnd.openxmlformats-officedocument.presentationml.slide+xml"/>
  <Override PartName="/ppt/slides/slide396.xml" ContentType="application/vnd.openxmlformats-officedocument.presentationml.slide+xml"/>
  <Override PartName="/ppt/slides/slide397.xml" ContentType="application/vnd.openxmlformats-officedocument.presentationml.slide+xml"/>
  <Override PartName="/ppt/slides/slide398.xml" ContentType="application/vnd.openxmlformats-officedocument.presentationml.slide+xml"/>
  <Override PartName="/ppt/slides/slide399.xml" ContentType="application/vnd.openxmlformats-officedocument.presentationml.slide+xml"/>
  <Override PartName="/ppt/slides/slide400.xml" ContentType="application/vnd.openxmlformats-officedocument.presentationml.slide+xml"/>
  <Override PartName="/ppt/slides/slide401.xml" ContentType="application/vnd.openxmlformats-officedocument.presentationml.slide+xml"/>
  <Override PartName="/ppt/slides/slide402.xml" ContentType="application/vnd.openxmlformats-officedocument.presentationml.slide+xml"/>
  <Override PartName="/ppt/slides/slide403.xml" ContentType="application/vnd.openxmlformats-officedocument.presentationml.slide+xml"/>
  <Override PartName="/ppt/slides/slide404.xml" ContentType="application/vnd.openxmlformats-officedocument.presentationml.slide+xml"/>
  <Override PartName="/ppt/slides/slide405.xml" ContentType="application/vnd.openxmlformats-officedocument.presentationml.slide+xml"/>
  <Override PartName="/ppt/slides/slide406.xml" ContentType="application/vnd.openxmlformats-officedocument.presentationml.slide+xml"/>
  <Override PartName="/ppt/slides/slide407.xml" ContentType="application/vnd.openxmlformats-officedocument.presentationml.slide+xml"/>
  <Override PartName="/ppt/slides/slide408.xml" ContentType="application/vnd.openxmlformats-officedocument.presentationml.slide+xml"/>
  <Override PartName="/ppt/slides/slide409.xml" ContentType="application/vnd.openxmlformats-officedocument.presentationml.slide+xml"/>
  <Override PartName="/ppt/slides/slide410.xml" ContentType="application/vnd.openxmlformats-officedocument.presentationml.slide+xml"/>
  <Override PartName="/ppt/slides/slide411.xml" ContentType="application/vnd.openxmlformats-officedocument.presentationml.slide+xml"/>
  <Override PartName="/ppt/slides/slide412.xml" ContentType="application/vnd.openxmlformats-officedocument.presentationml.slide+xml"/>
  <Override PartName="/ppt/slides/slide413.xml" ContentType="application/vnd.openxmlformats-officedocument.presentationml.slide+xml"/>
  <Override PartName="/ppt/slides/slide414.xml" ContentType="application/vnd.openxmlformats-officedocument.presentationml.slide+xml"/>
  <Override PartName="/ppt/slides/slide415.xml" ContentType="application/vnd.openxmlformats-officedocument.presentationml.slide+xml"/>
  <Override PartName="/ppt/slides/slide416.xml" ContentType="application/vnd.openxmlformats-officedocument.presentationml.slide+xml"/>
  <Override PartName="/ppt/slides/slide417.xml" ContentType="application/vnd.openxmlformats-officedocument.presentationml.slide+xml"/>
  <Override PartName="/ppt/slides/slide418.xml" ContentType="application/vnd.openxmlformats-officedocument.presentationml.slide+xml"/>
  <Override PartName="/ppt/slides/slide4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687" r:id="rId3"/>
    <p:sldId id="257" r:id="rId4"/>
    <p:sldId id="258" r:id="rId5"/>
    <p:sldId id="259" r:id="rId6"/>
    <p:sldId id="260" r:id="rId7"/>
    <p:sldId id="263" r:id="rId8"/>
    <p:sldId id="262" r:id="rId9"/>
    <p:sldId id="264" r:id="rId10"/>
    <p:sldId id="268" r:id="rId11"/>
    <p:sldId id="269" r:id="rId12"/>
    <p:sldId id="270" r:id="rId13"/>
    <p:sldId id="285" r:id="rId14"/>
    <p:sldId id="284" r:id="rId15"/>
    <p:sldId id="267" r:id="rId16"/>
    <p:sldId id="280" r:id="rId17"/>
    <p:sldId id="266" r:id="rId18"/>
    <p:sldId id="279" r:id="rId19"/>
    <p:sldId id="276" r:id="rId20"/>
    <p:sldId id="278" r:id="rId21"/>
    <p:sldId id="277" r:id="rId22"/>
    <p:sldId id="275" r:id="rId23"/>
    <p:sldId id="274" r:id="rId24"/>
    <p:sldId id="273" r:id="rId25"/>
    <p:sldId id="265" r:id="rId26"/>
    <p:sldId id="272" r:id="rId27"/>
    <p:sldId id="283" r:id="rId28"/>
    <p:sldId id="282" r:id="rId29"/>
    <p:sldId id="281" r:id="rId30"/>
    <p:sldId id="271" r:id="rId31"/>
    <p:sldId id="261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  <p:sldId id="362" r:id="rId109"/>
    <p:sldId id="363" r:id="rId110"/>
    <p:sldId id="364" r:id="rId111"/>
    <p:sldId id="365" r:id="rId112"/>
    <p:sldId id="366" r:id="rId113"/>
    <p:sldId id="367" r:id="rId114"/>
    <p:sldId id="368" r:id="rId115"/>
    <p:sldId id="369" r:id="rId116"/>
    <p:sldId id="370" r:id="rId117"/>
    <p:sldId id="371" r:id="rId118"/>
    <p:sldId id="372" r:id="rId119"/>
    <p:sldId id="373" r:id="rId120"/>
    <p:sldId id="374" r:id="rId121"/>
    <p:sldId id="375" r:id="rId122"/>
    <p:sldId id="376" r:id="rId123"/>
    <p:sldId id="377" r:id="rId124"/>
    <p:sldId id="378" r:id="rId125"/>
    <p:sldId id="379" r:id="rId126"/>
    <p:sldId id="380" r:id="rId127"/>
    <p:sldId id="381" r:id="rId128"/>
    <p:sldId id="382" r:id="rId129"/>
    <p:sldId id="383" r:id="rId130"/>
    <p:sldId id="384" r:id="rId131"/>
    <p:sldId id="385" r:id="rId132"/>
    <p:sldId id="386" r:id="rId133"/>
    <p:sldId id="387" r:id="rId134"/>
    <p:sldId id="388" r:id="rId135"/>
    <p:sldId id="389" r:id="rId136"/>
    <p:sldId id="390" r:id="rId137"/>
    <p:sldId id="391" r:id="rId138"/>
    <p:sldId id="392" r:id="rId139"/>
    <p:sldId id="393" r:id="rId140"/>
    <p:sldId id="394" r:id="rId141"/>
    <p:sldId id="413" r:id="rId142"/>
    <p:sldId id="395" r:id="rId143"/>
    <p:sldId id="411" r:id="rId144"/>
    <p:sldId id="396" r:id="rId145"/>
    <p:sldId id="412" r:id="rId146"/>
    <p:sldId id="397" r:id="rId147"/>
    <p:sldId id="414" r:id="rId148"/>
    <p:sldId id="398" r:id="rId149"/>
    <p:sldId id="415" r:id="rId150"/>
    <p:sldId id="399" r:id="rId151"/>
    <p:sldId id="416" r:id="rId152"/>
    <p:sldId id="400" r:id="rId153"/>
    <p:sldId id="417" r:id="rId154"/>
    <p:sldId id="401" r:id="rId155"/>
    <p:sldId id="402" r:id="rId156"/>
    <p:sldId id="403" r:id="rId157"/>
    <p:sldId id="404" r:id="rId158"/>
    <p:sldId id="405" r:id="rId159"/>
    <p:sldId id="406" r:id="rId160"/>
    <p:sldId id="407" r:id="rId161"/>
    <p:sldId id="408" r:id="rId162"/>
    <p:sldId id="409" r:id="rId163"/>
    <p:sldId id="410" r:id="rId164"/>
    <p:sldId id="418" r:id="rId165"/>
    <p:sldId id="419" r:id="rId166"/>
    <p:sldId id="420" r:id="rId167"/>
    <p:sldId id="421" r:id="rId168"/>
    <p:sldId id="422" r:id="rId169"/>
    <p:sldId id="423" r:id="rId170"/>
    <p:sldId id="424" r:id="rId171"/>
    <p:sldId id="425" r:id="rId172"/>
    <p:sldId id="426" r:id="rId173"/>
    <p:sldId id="427" r:id="rId174"/>
    <p:sldId id="428" r:id="rId175"/>
    <p:sldId id="429" r:id="rId176"/>
    <p:sldId id="430" r:id="rId177"/>
    <p:sldId id="431" r:id="rId178"/>
    <p:sldId id="432" r:id="rId179"/>
    <p:sldId id="433" r:id="rId180"/>
    <p:sldId id="434" r:id="rId181"/>
    <p:sldId id="435" r:id="rId182"/>
    <p:sldId id="436" r:id="rId183"/>
    <p:sldId id="437" r:id="rId184"/>
    <p:sldId id="438" r:id="rId185"/>
    <p:sldId id="439" r:id="rId186"/>
    <p:sldId id="440" r:id="rId187"/>
    <p:sldId id="441" r:id="rId188"/>
    <p:sldId id="442" r:id="rId189"/>
    <p:sldId id="443" r:id="rId190"/>
    <p:sldId id="444" r:id="rId191"/>
    <p:sldId id="445" r:id="rId192"/>
    <p:sldId id="446" r:id="rId193"/>
    <p:sldId id="447" r:id="rId194"/>
    <p:sldId id="448" r:id="rId195"/>
    <p:sldId id="449" r:id="rId196"/>
    <p:sldId id="450" r:id="rId197"/>
    <p:sldId id="451" r:id="rId198"/>
    <p:sldId id="452" r:id="rId199"/>
    <p:sldId id="453" r:id="rId200"/>
    <p:sldId id="454" r:id="rId201"/>
    <p:sldId id="455" r:id="rId202"/>
    <p:sldId id="456" r:id="rId203"/>
    <p:sldId id="457" r:id="rId204"/>
    <p:sldId id="458" r:id="rId205"/>
    <p:sldId id="459" r:id="rId206"/>
    <p:sldId id="460" r:id="rId207"/>
    <p:sldId id="461" r:id="rId208"/>
    <p:sldId id="462" r:id="rId209"/>
    <p:sldId id="463" r:id="rId210"/>
    <p:sldId id="464" r:id="rId211"/>
    <p:sldId id="465" r:id="rId212"/>
    <p:sldId id="466" r:id="rId213"/>
    <p:sldId id="467" r:id="rId214"/>
    <p:sldId id="468" r:id="rId215"/>
    <p:sldId id="469" r:id="rId216"/>
    <p:sldId id="470" r:id="rId217"/>
    <p:sldId id="471" r:id="rId218"/>
    <p:sldId id="472" r:id="rId219"/>
    <p:sldId id="473" r:id="rId220"/>
    <p:sldId id="474" r:id="rId221"/>
    <p:sldId id="475" r:id="rId222"/>
    <p:sldId id="476" r:id="rId223"/>
    <p:sldId id="477" r:id="rId224"/>
    <p:sldId id="478" r:id="rId225"/>
    <p:sldId id="479" r:id="rId226"/>
    <p:sldId id="480" r:id="rId227"/>
    <p:sldId id="481" r:id="rId228"/>
    <p:sldId id="482" r:id="rId229"/>
    <p:sldId id="483" r:id="rId230"/>
    <p:sldId id="484" r:id="rId231"/>
    <p:sldId id="485" r:id="rId232"/>
    <p:sldId id="486" r:id="rId233"/>
    <p:sldId id="487" r:id="rId234"/>
    <p:sldId id="488" r:id="rId235"/>
    <p:sldId id="489" r:id="rId236"/>
    <p:sldId id="491" r:id="rId237"/>
    <p:sldId id="492" r:id="rId238"/>
    <p:sldId id="493" r:id="rId239"/>
    <p:sldId id="494" r:id="rId240"/>
    <p:sldId id="495" r:id="rId241"/>
    <p:sldId id="496" r:id="rId242"/>
    <p:sldId id="497" r:id="rId243"/>
    <p:sldId id="498" r:id="rId244"/>
    <p:sldId id="499" r:id="rId245"/>
    <p:sldId id="500" r:id="rId246"/>
    <p:sldId id="501" r:id="rId247"/>
    <p:sldId id="502" r:id="rId248"/>
    <p:sldId id="503" r:id="rId249"/>
    <p:sldId id="504" r:id="rId250"/>
    <p:sldId id="505" r:id="rId251"/>
    <p:sldId id="506" r:id="rId252"/>
    <p:sldId id="507" r:id="rId253"/>
    <p:sldId id="508" r:id="rId254"/>
    <p:sldId id="509" r:id="rId255"/>
    <p:sldId id="510" r:id="rId256"/>
    <p:sldId id="511" r:id="rId257"/>
    <p:sldId id="512" r:id="rId258"/>
    <p:sldId id="513" r:id="rId259"/>
    <p:sldId id="514" r:id="rId260"/>
    <p:sldId id="515" r:id="rId261"/>
    <p:sldId id="516" r:id="rId262"/>
    <p:sldId id="517" r:id="rId263"/>
    <p:sldId id="518" r:id="rId264"/>
    <p:sldId id="519" r:id="rId265"/>
    <p:sldId id="520" r:id="rId266"/>
    <p:sldId id="521" r:id="rId267"/>
    <p:sldId id="522" r:id="rId268"/>
    <p:sldId id="523" r:id="rId269"/>
    <p:sldId id="524" r:id="rId270"/>
    <p:sldId id="525" r:id="rId271"/>
    <p:sldId id="526" r:id="rId272"/>
    <p:sldId id="527" r:id="rId273"/>
    <p:sldId id="528" r:id="rId274"/>
    <p:sldId id="529" r:id="rId275"/>
    <p:sldId id="530" r:id="rId276"/>
    <p:sldId id="531" r:id="rId277"/>
    <p:sldId id="532" r:id="rId278"/>
    <p:sldId id="533" r:id="rId279"/>
    <p:sldId id="534" r:id="rId280"/>
    <p:sldId id="535" r:id="rId281"/>
    <p:sldId id="536" r:id="rId282"/>
    <p:sldId id="537" r:id="rId283"/>
    <p:sldId id="538" r:id="rId284"/>
    <p:sldId id="539" r:id="rId285"/>
    <p:sldId id="540" r:id="rId286"/>
    <p:sldId id="541" r:id="rId287"/>
    <p:sldId id="542" r:id="rId288"/>
    <p:sldId id="543" r:id="rId289"/>
    <p:sldId id="544" r:id="rId290"/>
    <p:sldId id="545" r:id="rId291"/>
    <p:sldId id="546" r:id="rId292"/>
    <p:sldId id="547" r:id="rId293"/>
    <p:sldId id="548" r:id="rId294"/>
    <p:sldId id="684" r:id="rId295"/>
    <p:sldId id="549" r:id="rId296"/>
    <p:sldId id="685" r:id="rId297"/>
    <p:sldId id="550" r:id="rId298"/>
    <p:sldId id="686" r:id="rId299"/>
    <p:sldId id="551" r:id="rId300"/>
    <p:sldId id="553" r:id="rId301"/>
    <p:sldId id="554" r:id="rId302"/>
    <p:sldId id="555" r:id="rId303"/>
    <p:sldId id="556" r:id="rId304"/>
    <p:sldId id="557" r:id="rId305"/>
    <p:sldId id="558" r:id="rId306"/>
    <p:sldId id="559" r:id="rId307"/>
    <p:sldId id="560" r:id="rId308"/>
    <p:sldId id="561" r:id="rId309"/>
    <p:sldId id="562" r:id="rId310"/>
    <p:sldId id="563" r:id="rId311"/>
    <p:sldId id="564" r:id="rId312"/>
    <p:sldId id="565" r:id="rId313"/>
    <p:sldId id="566" r:id="rId314"/>
    <p:sldId id="567" r:id="rId315"/>
    <p:sldId id="568" r:id="rId316"/>
    <p:sldId id="569" r:id="rId317"/>
    <p:sldId id="570" r:id="rId318"/>
    <p:sldId id="571" r:id="rId319"/>
    <p:sldId id="572" r:id="rId320"/>
    <p:sldId id="573" r:id="rId321"/>
    <p:sldId id="574" r:id="rId322"/>
    <p:sldId id="575" r:id="rId323"/>
    <p:sldId id="576" r:id="rId324"/>
    <p:sldId id="577" r:id="rId325"/>
    <p:sldId id="578" r:id="rId326"/>
    <p:sldId id="579" r:id="rId327"/>
    <p:sldId id="580" r:id="rId328"/>
    <p:sldId id="581" r:id="rId329"/>
    <p:sldId id="582" r:id="rId330"/>
    <p:sldId id="583" r:id="rId331"/>
    <p:sldId id="584" r:id="rId332"/>
    <p:sldId id="585" r:id="rId333"/>
    <p:sldId id="586" r:id="rId334"/>
    <p:sldId id="587" r:id="rId335"/>
    <p:sldId id="588" r:id="rId336"/>
    <p:sldId id="589" r:id="rId337"/>
    <p:sldId id="590" r:id="rId338"/>
    <p:sldId id="591" r:id="rId339"/>
    <p:sldId id="592" r:id="rId340"/>
    <p:sldId id="593" r:id="rId341"/>
    <p:sldId id="594" r:id="rId342"/>
    <p:sldId id="595" r:id="rId343"/>
    <p:sldId id="683" r:id="rId344"/>
    <p:sldId id="688" r:id="rId345"/>
    <p:sldId id="689" r:id="rId346"/>
    <p:sldId id="690" r:id="rId347"/>
    <p:sldId id="691" r:id="rId348"/>
    <p:sldId id="692" r:id="rId349"/>
    <p:sldId id="693" r:id="rId350"/>
    <p:sldId id="694" r:id="rId351"/>
    <p:sldId id="695" r:id="rId352"/>
    <p:sldId id="696" r:id="rId353"/>
    <p:sldId id="697" r:id="rId354"/>
    <p:sldId id="698" r:id="rId355"/>
    <p:sldId id="699" r:id="rId356"/>
    <p:sldId id="700" r:id="rId357"/>
    <p:sldId id="701" r:id="rId358"/>
    <p:sldId id="702" r:id="rId359"/>
    <p:sldId id="703" r:id="rId360"/>
    <p:sldId id="704" r:id="rId361"/>
    <p:sldId id="705" r:id="rId362"/>
    <p:sldId id="706" r:id="rId363"/>
    <p:sldId id="707" r:id="rId364"/>
    <p:sldId id="708" r:id="rId365"/>
    <p:sldId id="709" r:id="rId366"/>
    <p:sldId id="710" r:id="rId367"/>
    <p:sldId id="711" r:id="rId368"/>
    <p:sldId id="712" r:id="rId369"/>
    <p:sldId id="713" r:id="rId370"/>
    <p:sldId id="714" r:id="rId371"/>
    <p:sldId id="715" r:id="rId372"/>
    <p:sldId id="716" r:id="rId373"/>
    <p:sldId id="717" r:id="rId374"/>
    <p:sldId id="718" r:id="rId375"/>
    <p:sldId id="719" r:id="rId376"/>
    <p:sldId id="720" r:id="rId377"/>
    <p:sldId id="721" r:id="rId378"/>
    <p:sldId id="722" r:id="rId379"/>
    <p:sldId id="723" r:id="rId380"/>
    <p:sldId id="724" r:id="rId381"/>
    <p:sldId id="725" r:id="rId382"/>
    <p:sldId id="726" r:id="rId383"/>
    <p:sldId id="727" r:id="rId384"/>
    <p:sldId id="728" r:id="rId385"/>
    <p:sldId id="729" r:id="rId386"/>
    <p:sldId id="730" r:id="rId387"/>
    <p:sldId id="731" r:id="rId388"/>
    <p:sldId id="732" r:id="rId389"/>
    <p:sldId id="733" r:id="rId390"/>
    <p:sldId id="734" r:id="rId391"/>
    <p:sldId id="735" r:id="rId392"/>
    <p:sldId id="736" r:id="rId393"/>
    <p:sldId id="737" r:id="rId394"/>
    <p:sldId id="738" r:id="rId395"/>
    <p:sldId id="739" r:id="rId396"/>
    <p:sldId id="740" r:id="rId397"/>
    <p:sldId id="741" r:id="rId398"/>
    <p:sldId id="742" r:id="rId399"/>
    <p:sldId id="743" r:id="rId400"/>
    <p:sldId id="744" r:id="rId401"/>
    <p:sldId id="745" r:id="rId402"/>
    <p:sldId id="746" r:id="rId403"/>
    <p:sldId id="747" r:id="rId404"/>
    <p:sldId id="748" r:id="rId405"/>
    <p:sldId id="749" r:id="rId406"/>
    <p:sldId id="750" r:id="rId407"/>
    <p:sldId id="751" r:id="rId408"/>
    <p:sldId id="752" r:id="rId409"/>
    <p:sldId id="753" r:id="rId410"/>
    <p:sldId id="754" r:id="rId411"/>
    <p:sldId id="755" r:id="rId412"/>
    <p:sldId id="756" r:id="rId413"/>
    <p:sldId id="757" r:id="rId414"/>
    <p:sldId id="758" r:id="rId415"/>
    <p:sldId id="759" r:id="rId416"/>
    <p:sldId id="760" r:id="rId417"/>
    <p:sldId id="761" r:id="rId418"/>
    <p:sldId id="762" r:id="rId419"/>
    <p:sldId id="763" r:id="rId4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36" autoAdjust="0"/>
    <p:restoredTop sz="94316" autoAdjust="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99" Type="http://schemas.openxmlformats.org/officeDocument/2006/relationships/slide" Target="slides/slide298.xml"/><Relationship Id="rId21" Type="http://schemas.openxmlformats.org/officeDocument/2006/relationships/slide" Target="slides/slide20.xml"/><Relationship Id="rId63" Type="http://schemas.openxmlformats.org/officeDocument/2006/relationships/slide" Target="slides/slide62.xml"/><Relationship Id="rId159" Type="http://schemas.openxmlformats.org/officeDocument/2006/relationships/slide" Target="slides/slide158.xml"/><Relationship Id="rId324" Type="http://schemas.openxmlformats.org/officeDocument/2006/relationships/slide" Target="slides/slide323.xml"/><Relationship Id="rId366" Type="http://schemas.openxmlformats.org/officeDocument/2006/relationships/slide" Target="slides/slide365.xml"/><Relationship Id="rId170" Type="http://schemas.openxmlformats.org/officeDocument/2006/relationships/slide" Target="slides/slide169.xml"/><Relationship Id="rId226" Type="http://schemas.openxmlformats.org/officeDocument/2006/relationships/slide" Target="slides/slide225.xml"/><Relationship Id="rId268" Type="http://schemas.openxmlformats.org/officeDocument/2006/relationships/slide" Target="slides/slide267.xml"/><Relationship Id="rId32" Type="http://schemas.openxmlformats.org/officeDocument/2006/relationships/slide" Target="slides/slide31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335" Type="http://schemas.openxmlformats.org/officeDocument/2006/relationships/slide" Target="slides/slide334.xml"/><Relationship Id="rId377" Type="http://schemas.openxmlformats.org/officeDocument/2006/relationships/slide" Target="slides/slide376.xml"/><Relationship Id="rId5" Type="http://schemas.openxmlformats.org/officeDocument/2006/relationships/slide" Target="slides/slide4.xml"/><Relationship Id="rId181" Type="http://schemas.openxmlformats.org/officeDocument/2006/relationships/slide" Target="slides/slide180.xml"/><Relationship Id="rId237" Type="http://schemas.openxmlformats.org/officeDocument/2006/relationships/slide" Target="slides/slide236.xml"/><Relationship Id="rId402" Type="http://schemas.openxmlformats.org/officeDocument/2006/relationships/slide" Target="slides/slide401.xml"/><Relationship Id="rId279" Type="http://schemas.openxmlformats.org/officeDocument/2006/relationships/slide" Target="slides/slide278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290" Type="http://schemas.openxmlformats.org/officeDocument/2006/relationships/slide" Target="slides/slide289.xml"/><Relationship Id="rId304" Type="http://schemas.openxmlformats.org/officeDocument/2006/relationships/slide" Target="slides/slide303.xml"/><Relationship Id="rId325" Type="http://schemas.openxmlformats.org/officeDocument/2006/relationships/slide" Target="slides/slide324.xml"/><Relationship Id="rId346" Type="http://schemas.openxmlformats.org/officeDocument/2006/relationships/slide" Target="slides/slide345.xml"/><Relationship Id="rId367" Type="http://schemas.openxmlformats.org/officeDocument/2006/relationships/slide" Target="slides/slide366.xml"/><Relationship Id="rId388" Type="http://schemas.openxmlformats.org/officeDocument/2006/relationships/slide" Target="slides/slide387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413" Type="http://schemas.openxmlformats.org/officeDocument/2006/relationships/slide" Target="slides/slide412.xml"/><Relationship Id="rId248" Type="http://schemas.openxmlformats.org/officeDocument/2006/relationships/slide" Target="slides/slide247.xml"/><Relationship Id="rId269" Type="http://schemas.openxmlformats.org/officeDocument/2006/relationships/slide" Target="slides/slide268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280" Type="http://schemas.openxmlformats.org/officeDocument/2006/relationships/slide" Target="slides/slide279.xml"/><Relationship Id="rId315" Type="http://schemas.openxmlformats.org/officeDocument/2006/relationships/slide" Target="slides/slide314.xml"/><Relationship Id="rId336" Type="http://schemas.openxmlformats.org/officeDocument/2006/relationships/slide" Target="slides/slide335.xml"/><Relationship Id="rId357" Type="http://schemas.openxmlformats.org/officeDocument/2006/relationships/slide" Target="slides/slide356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378" Type="http://schemas.openxmlformats.org/officeDocument/2006/relationships/slide" Target="slides/slide377.xml"/><Relationship Id="rId399" Type="http://schemas.openxmlformats.org/officeDocument/2006/relationships/slide" Target="slides/slide398.xml"/><Relationship Id="rId403" Type="http://schemas.openxmlformats.org/officeDocument/2006/relationships/slide" Target="slides/slide402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424" Type="http://schemas.openxmlformats.org/officeDocument/2006/relationships/tableStyles" Target="tableStyles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slide" Target="slides/slide269.xml"/><Relationship Id="rId291" Type="http://schemas.openxmlformats.org/officeDocument/2006/relationships/slide" Target="slides/slide290.xml"/><Relationship Id="rId305" Type="http://schemas.openxmlformats.org/officeDocument/2006/relationships/slide" Target="slides/slide304.xml"/><Relationship Id="rId326" Type="http://schemas.openxmlformats.org/officeDocument/2006/relationships/slide" Target="slides/slide325.xml"/><Relationship Id="rId347" Type="http://schemas.openxmlformats.org/officeDocument/2006/relationships/slide" Target="slides/slide346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368" Type="http://schemas.openxmlformats.org/officeDocument/2006/relationships/slide" Target="slides/slide367.xml"/><Relationship Id="rId389" Type="http://schemas.openxmlformats.org/officeDocument/2006/relationships/slide" Target="slides/slide388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slide" Target="slides/slide227.xml"/><Relationship Id="rId249" Type="http://schemas.openxmlformats.org/officeDocument/2006/relationships/slide" Target="slides/slide248.xml"/><Relationship Id="rId414" Type="http://schemas.openxmlformats.org/officeDocument/2006/relationships/slide" Target="slides/slide413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281" Type="http://schemas.openxmlformats.org/officeDocument/2006/relationships/slide" Target="slides/slide280.xml"/><Relationship Id="rId316" Type="http://schemas.openxmlformats.org/officeDocument/2006/relationships/slide" Target="slides/slide315.xml"/><Relationship Id="rId337" Type="http://schemas.openxmlformats.org/officeDocument/2006/relationships/slide" Target="slides/slide336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358" Type="http://schemas.openxmlformats.org/officeDocument/2006/relationships/slide" Target="slides/slide357.xml"/><Relationship Id="rId379" Type="http://schemas.openxmlformats.org/officeDocument/2006/relationships/slide" Target="slides/slide378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39" Type="http://schemas.openxmlformats.org/officeDocument/2006/relationships/slide" Target="slides/slide238.xml"/><Relationship Id="rId390" Type="http://schemas.openxmlformats.org/officeDocument/2006/relationships/slide" Target="slides/slide389.xml"/><Relationship Id="rId404" Type="http://schemas.openxmlformats.org/officeDocument/2006/relationships/slide" Target="slides/slide403.xml"/><Relationship Id="rId250" Type="http://schemas.openxmlformats.org/officeDocument/2006/relationships/slide" Target="slides/slide249.xml"/><Relationship Id="rId271" Type="http://schemas.openxmlformats.org/officeDocument/2006/relationships/slide" Target="slides/slide270.xml"/><Relationship Id="rId292" Type="http://schemas.openxmlformats.org/officeDocument/2006/relationships/slide" Target="slides/slide291.xml"/><Relationship Id="rId306" Type="http://schemas.openxmlformats.org/officeDocument/2006/relationships/slide" Target="slides/slide305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327" Type="http://schemas.openxmlformats.org/officeDocument/2006/relationships/slide" Target="slides/slide326.xml"/><Relationship Id="rId348" Type="http://schemas.openxmlformats.org/officeDocument/2006/relationships/slide" Target="slides/slide347.xml"/><Relationship Id="rId369" Type="http://schemas.openxmlformats.org/officeDocument/2006/relationships/slide" Target="slides/slide368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380" Type="http://schemas.openxmlformats.org/officeDocument/2006/relationships/slide" Target="slides/slide379.xml"/><Relationship Id="rId415" Type="http://schemas.openxmlformats.org/officeDocument/2006/relationships/slide" Target="slides/slide414.xml"/><Relationship Id="rId240" Type="http://schemas.openxmlformats.org/officeDocument/2006/relationships/slide" Target="slides/slide239.xml"/><Relationship Id="rId261" Type="http://schemas.openxmlformats.org/officeDocument/2006/relationships/slide" Target="slides/slide260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282" Type="http://schemas.openxmlformats.org/officeDocument/2006/relationships/slide" Target="slides/slide281.xml"/><Relationship Id="rId317" Type="http://schemas.openxmlformats.org/officeDocument/2006/relationships/slide" Target="slides/slide316.xml"/><Relationship Id="rId338" Type="http://schemas.openxmlformats.org/officeDocument/2006/relationships/slide" Target="slides/slide337.xml"/><Relationship Id="rId359" Type="http://schemas.openxmlformats.org/officeDocument/2006/relationships/slide" Target="slides/slide358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370" Type="http://schemas.openxmlformats.org/officeDocument/2006/relationships/slide" Target="slides/slide369.xml"/><Relationship Id="rId391" Type="http://schemas.openxmlformats.org/officeDocument/2006/relationships/slide" Target="slides/slide390.xml"/><Relationship Id="rId405" Type="http://schemas.openxmlformats.org/officeDocument/2006/relationships/slide" Target="slides/slide404.xml"/><Relationship Id="rId230" Type="http://schemas.openxmlformats.org/officeDocument/2006/relationships/slide" Target="slides/slide229.xml"/><Relationship Id="rId251" Type="http://schemas.openxmlformats.org/officeDocument/2006/relationships/slide" Target="slides/slide250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72" Type="http://schemas.openxmlformats.org/officeDocument/2006/relationships/slide" Target="slides/slide271.xml"/><Relationship Id="rId293" Type="http://schemas.openxmlformats.org/officeDocument/2006/relationships/slide" Target="slides/slide292.xml"/><Relationship Id="rId307" Type="http://schemas.openxmlformats.org/officeDocument/2006/relationships/slide" Target="slides/slide306.xml"/><Relationship Id="rId328" Type="http://schemas.openxmlformats.org/officeDocument/2006/relationships/slide" Target="slides/slide327.xml"/><Relationship Id="rId349" Type="http://schemas.openxmlformats.org/officeDocument/2006/relationships/slide" Target="slides/slide348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360" Type="http://schemas.openxmlformats.org/officeDocument/2006/relationships/slide" Target="slides/slide359.xml"/><Relationship Id="rId381" Type="http://schemas.openxmlformats.org/officeDocument/2006/relationships/slide" Target="slides/slide380.xml"/><Relationship Id="rId416" Type="http://schemas.openxmlformats.org/officeDocument/2006/relationships/slide" Target="slides/slide415.xml"/><Relationship Id="rId220" Type="http://schemas.openxmlformats.org/officeDocument/2006/relationships/slide" Target="slides/slide219.xml"/><Relationship Id="rId241" Type="http://schemas.openxmlformats.org/officeDocument/2006/relationships/slide" Target="slides/slide24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262" Type="http://schemas.openxmlformats.org/officeDocument/2006/relationships/slide" Target="slides/slide261.xml"/><Relationship Id="rId283" Type="http://schemas.openxmlformats.org/officeDocument/2006/relationships/slide" Target="slides/slide282.xml"/><Relationship Id="rId318" Type="http://schemas.openxmlformats.org/officeDocument/2006/relationships/slide" Target="slides/slide317.xml"/><Relationship Id="rId339" Type="http://schemas.openxmlformats.org/officeDocument/2006/relationships/slide" Target="slides/slide338.xml"/><Relationship Id="rId78" Type="http://schemas.openxmlformats.org/officeDocument/2006/relationships/slide" Target="slides/slide77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64" Type="http://schemas.openxmlformats.org/officeDocument/2006/relationships/slide" Target="slides/slide163.xml"/><Relationship Id="rId185" Type="http://schemas.openxmlformats.org/officeDocument/2006/relationships/slide" Target="slides/slide184.xml"/><Relationship Id="rId350" Type="http://schemas.openxmlformats.org/officeDocument/2006/relationships/slide" Target="slides/slide349.xml"/><Relationship Id="rId371" Type="http://schemas.openxmlformats.org/officeDocument/2006/relationships/slide" Target="slides/slide370.xml"/><Relationship Id="rId406" Type="http://schemas.openxmlformats.org/officeDocument/2006/relationships/slide" Target="slides/slide405.xml"/><Relationship Id="rId9" Type="http://schemas.openxmlformats.org/officeDocument/2006/relationships/slide" Target="slides/slide8.xml"/><Relationship Id="rId210" Type="http://schemas.openxmlformats.org/officeDocument/2006/relationships/slide" Target="slides/slide209.xml"/><Relationship Id="rId392" Type="http://schemas.openxmlformats.org/officeDocument/2006/relationships/slide" Target="slides/slide391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273" Type="http://schemas.openxmlformats.org/officeDocument/2006/relationships/slide" Target="slides/slide272.xml"/><Relationship Id="rId294" Type="http://schemas.openxmlformats.org/officeDocument/2006/relationships/slide" Target="slides/slide293.xml"/><Relationship Id="rId308" Type="http://schemas.openxmlformats.org/officeDocument/2006/relationships/slide" Target="slides/slide307.xml"/><Relationship Id="rId329" Type="http://schemas.openxmlformats.org/officeDocument/2006/relationships/slide" Target="slides/slide328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340" Type="http://schemas.openxmlformats.org/officeDocument/2006/relationships/slide" Target="slides/slide339.xml"/><Relationship Id="rId361" Type="http://schemas.openxmlformats.org/officeDocument/2006/relationships/slide" Target="slides/slide360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382" Type="http://schemas.openxmlformats.org/officeDocument/2006/relationships/slide" Target="slides/slide381.xml"/><Relationship Id="rId417" Type="http://schemas.openxmlformats.org/officeDocument/2006/relationships/slide" Target="slides/slide416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284" Type="http://schemas.openxmlformats.org/officeDocument/2006/relationships/slide" Target="slides/slide283.xml"/><Relationship Id="rId319" Type="http://schemas.openxmlformats.org/officeDocument/2006/relationships/slide" Target="slides/slide318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330" Type="http://schemas.openxmlformats.org/officeDocument/2006/relationships/slide" Target="slides/slide329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351" Type="http://schemas.openxmlformats.org/officeDocument/2006/relationships/slide" Target="slides/slide350.xml"/><Relationship Id="rId372" Type="http://schemas.openxmlformats.org/officeDocument/2006/relationships/slide" Target="slides/slide371.xml"/><Relationship Id="rId393" Type="http://schemas.openxmlformats.org/officeDocument/2006/relationships/slide" Target="slides/slide392.xml"/><Relationship Id="rId407" Type="http://schemas.openxmlformats.org/officeDocument/2006/relationships/slide" Target="slides/slide406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4" Type="http://schemas.openxmlformats.org/officeDocument/2006/relationships/slide" Target="slides/slide273.xml"/><Relationship Id="rId295" Type="http://schemas.openxmlformats.org/officeDocument/2006/relationships/slide" Target="slides/slide294.xml"/><Relationship Id="rId309" Type="http://schemas.openxmlformats.org/officeDocument/2006/relationships/slide" Target="slides/slide308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320" Type="http://schemas.openxmlformats.org/officeDocument/2006/relationships/slide" Target="slides/slide319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341" Type="http://schemas.openxmlformats.org/officeDocument/2006/relationships/slide" Target="slides/slide340.xml"/><Relationship Id="rId362" Type="http://schemas.openxmlformats.org/officeDocument/2006/relationships/slide" Target="slides/slide361.xml"/><Relationship Id="rId383" Type="http://schemas.openxmlformats.org/officeDocument/2006/relationships/slide" Target="slides/slide382.xml"/><Relationship Id="rId418" Type="http://schemas.openxmlformats.org/officeDocument/2006/relationships/slide" Target="slides/slide417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285" Type="http://schemas.openxmlformats.org/officeDocument/2006/relationships/slide" Target="slides/slide28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310" Type="http://schemas.openxmlformats.org/officeDocument/2006/relationships/slide" Target="slides/slide309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331" Type="http://schemas.openxmlformats.org/officeDocument/2006/relationships/slide" Target="slides/slide330.xml"/><Relationship Id="rId352" Type="http://schemas.openxmlformats.org/officeDocument/2006/relationships/slide" Target="slides/slide351.xml"/><Relationship Id="rId373" Type="http://schemas.openxmlformats.org/officeDocument/2006/relationships/slide" Target="slides/slide372.xml"/><Relationship Id="rId394" Type="http://schemas.openxmlformats.org/officeDocument/2006/relationships/slide" Target="slides/slide393.xml"/><Relationship Id="rId408" Type="http://schemas.openxmlformats.org/officeDocument/2006/relationships/slide" Target="slides/slide407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275" Type="http://schemas.openxmlformats.org/officeDocument/2006/relationships/slide" Target="slides/slide274.xml"/><Relationship Id="rId296" Type="http://schemas.openxmlformats.org/officeDocument/2006/relationships/slide" Target="slides/slide295.xml"/><Relationship Id="rId300" Type="http://schemas.openxmlformats.org/officeDocument/2006/relationships/slide" Target="slides/slide299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321" Type="http://schemas.openxmlformats.org/officeDocument/2006/relationships/slide" Target="slides/slide320.xml"/><Relationship Id="rId342" Type="http://schemas.openxmlformats.org/officeDocument/2006/relationships/slide" Target="slides/slide341.xml"/><Relationship Id="rId363" Type="http://schemas.openxmlformats.org/officeDocument/2006/relationships/slide" Target="slides/slide362.xml"/><Relationship Id="rId384" Type="http://schemas.openxmlformats.org/officeDocument/2006/relationships/slide" Target="slides/slide383.xml"/><Relationship Id="rId419" Type="http://schemas.openxmlformats.org/officeDocument/2006/relationships/slide" Target="slides/slide418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slide" Target="slides/slide264.xml"/><Relationship Id="rId286" Type="http://schemas.openxmlformats.org/officeDocument/2006/relationships/slide" Target="slides/slide285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311" Type="http://schemas.openxmlformats.org/officeDocument/2006/relationships/slide" Target="slides/slide310.xml"/><Relationship Id="rId332" Type="http://schemas.openxmlformats.org/officeDocument/2006/relationships/slide" Target="slides/slide331.xml"/><Relationship Id="rId353" Type="http://schemas.openxmlformats.org/officeDocument/2006/relationships/slide" Target="slides/slide352.xml"/><Relationship Id="rId374" Type="http://schemas.openxmlformats.org/officeDocument/2006/relationships/slide" Target="slides/slide373.xml"/><Relationship Id="rId395" Type="http://schemas.openxmlformats.org/officeDocument/2006/relationships/slide" Target="slides/slide394.xml"/><Relationship Id="rId409" Type="http://schemas.openxmlformats.org/officeDocument/2006/relationships/slide" Target="slides/slide408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420" Type="http://schemas.openxmlformats.org/officeDocument/2006/relationships/slide" Target="slides/slide419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slide" Target="slides/slide254.xml"/><Relationship Id="rId276" Type="http://schemas.openxmlformats.org/officeDocument/2006/relationships/slide" Target="slides/slide275.xml"/><Relationship Id="rId297" Type="http://schemas.openxmlformats.org/officeDocument/2006/relationships/slide" Target="slides/slide296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301" Type="http://schemas.openxmlformats.org/officeDocument/2006/relationships/slide" Target="slides/slide300.xml"/><Relationship Id="rId322" Type="http://schemas.openxmlformats.org/officeDocument/2006/relationships/slide" Target="slides/slide321.xml"/><Relationship Id="rId343" Type="http://schemas.openxmlformats.org/officeDocument/2006/relationships/slide" Target="slides/slide342.xml"/><Relationship Id="rId364" Type="http://schemas.openxmlformats.org/officeDocument/2006/relationships/slide" Target="slides/slide363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385" Type="http://schemas.openxmlformats.org/officeDocument/2006/relationships/slide" Target="slides/slide384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266" Type="http://schemas.openxmlformats.org/officeDocument/2006/relationships/slide" Target="slides/slide265.xml"/><Relationship Id="rId287" Type="http://schemas.openxmlformats.org/officeDocument/2006/relationships/slide" Target="slides/slide286.xml"/><Relationship Id="rId410" Type="http://schemas.openxmlformats.org/officeDocument/2006/relationships/slide" Target="slides/slide409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312" Type="http://schemas.openxmlformats.org/officeDocument/2006/relationships/slide" Target="slides/slide311.xml"/><Relationship Id="rId333" Type="http://schemas.openxmlformats.org/officeDocument/2006/relationships/slide" Target="slides/slide332.xml"/><Relationship Id="rId354" Type="http://schemas.openxmlformats.org/officeDocument/2006/relationships/slide" Target="slides/slide353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75" Type="http://schemas.openxmlformats.org/officeDocument/2006/relationships/slide" Target="slides/slide374.xml"/><Relationship Id="rId396" Type="http://schemas.openxmlformats.org/officeDocument/2006/relationships/slide" Target="slides/slide395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256" Type="http://schemas.openxmlformats.org/officeDocument/2006/relationships/slide" Target="slides/slide255.xml"/><Relationship Id="rId277" Type="http://schemas.openxmlformats.org/officeDocument/2006/relationships/slide" Target="slides/slide276.xml"/><Relationship Id="rId298" Type="http://schemas.openxmlformats.org/officeDocument/2006/relationships/slide" Target="slides/slide297.xml"/><Relationship Id="rId400" Type="http://schemas.openxmlformats.org/officeDocument/2006/relationships/slide" Target="slides/slide399.xml"/><Relationship Id="rId421" Type="http://schemas.openxmlformats.org/officeDocument/2006/relationships/presProps" Target="presProps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302" Type="http://schemas.openxmlformats.org/officeDocument/2006/relationships/slide" Target="slides/slide301.xml"/><Relationship Id="rId323" Type="http://schemas.openxmlformats.org/officeDocument/2006/relationships/slide" Target="slides/slide322.xml"/><Relationship Id="rId344" Type="http://schemas.openxmlformats.org/officeDocument/2006/relationships/slide" Target="slides/slide343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179" Type="http://schemas.openxmlformats.org/officeDocument/2006/relationships/slide" Target="slides/slide178.xml"/><Relationship Id="rId365" Type="http://schemas.openxmlformats.org/officeDocument/2006/relationships/slide" Target="slides/slide364.xml"/><Relationship Id="rId386" Type="http://schemas.openxmlformats.org/officeDocument/2006/relationships/slide" Target="slides/slide385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5" Type="http://schemas.openxmlformats.org/officeDocument/2006/relationships/slide" Target="slides/slide224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288" Type="http://schemas.openxmlformats.org/officeDocument/2006/relationships/slide" Target="slides/slide287.xml"/><Relationship Id="rId411" Type="http://schemas.openxmlformats.org/officeDocument/2006/relationships/slide" Target="slides/slide410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313" Type="http://schemas.openxmlformats.org/officeDocument/2006/relationships/slide" Target="slides/slide312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94" Type="http://schemas.openxmlformats.org/officeDocument/2006/relationships/slide" Target="slides/slide93.xml"/><Relationship Id="rId148" Type="http://schemas.openxmlformats.org/officeDocument/2006/relationships/slide" Target="slides/slide147.xml"/><Relationship Id="rId169" Type="http://schemas.openxmlformats.org/officeDocument/2006/relationships/slide" Target="slides/slide168.xml"/><Relationship Id="rId334" Type="http://schemas.openxmlformats.org/officeDocument/2006/relationships/slide" Target="slides/slide333.xml"/><Relationship Id="rId355" Type="http://schemas.openxmlformats.org/officeDocument/2006/relationships/slide" Target="slides/slide354.xml"/><Relationship Id="rId376" Type="http://schemas.openxmlformats.org/officeDocument/2006/relationships/slide" Target="slides/slide375.xml"/><Relationship Id="rId397" Type="http://schemas.openxmlformats.org/officeDocument/2006/relationships/slide" Target="slides/slide396.xml"/><Relationship Id="rId4" Type="http://schemas.openxmlformats.org/officeDocument/2006/relationships/slide" Target="slides/slide3.xml"/><Relationship Id="rId180" Type="http://schemas.openxmlformats.org/officeDocument/2006/relationships/slide" Target="slides/slide17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78" Type="http://schemas.openxmlformats.org/officeDocument/2006/relationships/slide" Target="slides/slide277.xml"/><Relationship Id="rId401" Type="http://schemas.openxmlformats.org/officeDocument/2006/relationships/slide" Target="slides/slide400.xml"/><Relationship Id="rId422" Type="http://schemas.openxmlformats.org/officeDocument/2006/relationships/viewProps" Target="viewProps.xml"/><Relationship Id="rId303" Type="http://schemas.openxmlformats.org/officeDocument/2006/relationships/slide" Target="slides/slide302.xml"/><Relationship Id="rId42" Type="http://schemas.openxmlformats.org/officeDocument/2006/relationships/slide" Target="slides/slide41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345" Type="http://schemas.openxmlformats.org/officeDocument/2006/relationships/slide" Target="slides/slide344.xml"/><Relationship Id="rId387" Type="http://schemas.openxmlformats.org/officeDocument/2006/relationships/slide" Target="slides/slide386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47" Type="http://schemas.openxmlformats.org/officeDocument/2006/relationships/slide" Target="slides/slide246.xml"/><Relationship Id="rId412" Type="http://schemas.openxmlformats.org/officeDocument/2006/relationships/slide" Target="slides/slide411.xml"/><Relationship Id="rId107" Type="http://schemas.openxmlformats.org/officeDocument/2006/relationships/slide" Target="slides/slide106.xml"/><Relationship Id="rId289" Type="http://schemas.openxmlformats.org/officeDocument/2006/relationships/slide" Target="slides/slide288.xml"/><Relationship Id="rId11" Type="http://schemas.openxmlformats.org/officeDocument/2006/relationships/slide" Target="slides/slide10.xml"/><Relationship Id="rId53" Type="http://schemas.openxmlformats.org/officeDocument/2006/relationships/slide" Target="slides/slide52.xml"/><Relationship Id="rId149" Type="http://schemas.openxmlformats.org/officeDocument/2006/relationships/slide" Target="slides/slide148.xml"/><Relationship Id="rId314" Type="http://schemas.openxmlformats.org/officeDocument/2006/relationships/slide" Target="slides/slide313.xml"/><Relationship Id="rId356" Type="http://schemas.openxmlformats.org/officeDocument/2006/relationships/slide" Target="slides/slide355.xml"/><Relationship Id="rId398" Type="http://schemas.openxmlformats.org/officeDocument/2006/relationships/slide" Target="slides/slide397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16" Type="http://schemas.openxmlformats.org/officeDocument/2006/relationships/slide" Target="slides/slide215.xml"/><Relationship Id="rId423" Type="http://schemas.openxmlformats.org/officeDocument/2006/relationships/theme" Target="theme/theme1.xml"/><Relationship Id="rId258" Type="http://schemas.openxmlformats.org/officeDocument/2006/relationships/slide" Target="slides/slide25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72540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9775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3040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8016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2435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4321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1564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16459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3325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56059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67663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2301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2516703"/>
            <a:ext cx="896448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sz="3600" dirty="0" err="1" smtClean="0"/>
              <a:t>Hersiene</a:t>
            </a:r>
            <a:r>
              <a:rPr lang="en-ZA" sz="3600" dirty="0" smtClean="0"/>
              <a:t> 1937-Psalmberyming</a:t>
            </a:r>
          </a:p>
          <a:p>
            <a:pPr algn="ctr"/>
            <a:r>
              <a:rPr lang="en-ZA" sz="2800" dirty="0" err="1" smtClean="0"/>
              <a:t>soos</a:t>
            </a:r>
            <a:r>
              <a:rPr lang="en-ZA" sz="2800" dirty="0" smtClean="0"/>
              <a:t> </a:t>
            </a:r>
            <a:r>
              <a:rPr lang="en-ZA" sz="2800" dirty="0" err="1" smtClean="0"/>
              <a:t>goedgekeur</a:t>
            </a:r>
            <a:r>
              <a:rPr lang="en-ZA" sz="2800" dirty="0" smtClean="0"/>
              <a:t> </a:t>
            </a:r>
            <a:r>
              <a:rPr lang="en-ZA" sz="2800" dirty="0" err="1" smtClean="0"/>
              <a:t>deur</a:t>
            </a:r>
            <a:r>
              <a:rPr lang="en-ZA" sz="2800" dirty="0" smtClean="0"/>
              <a:t> </a:t>
            </a:r>
            <a:r>
              <a:rPr lang="en-ZA" sz="2800" dirty="0" err="1" smtClean="0"/>
              <a:t>Sinode</a:t>
            </a:r>
            <a:r>
              <a:rPr lang="en-ZA" sz="2800" dirty="0" smtClean="0"/>
              <a:t> 2012</a:t>
            </a:r>
          </a:p>
          <a:p>
            <a:pPr algn="ctr"/>
            <a:endParaRPr lang="en-ZA" sz="3600" dirty="0"/>
          </a:p>
          <a:p>
            <a:pPr algn="ctr"/>
            <a:r>
              <a:rPr lang="en-ZA" sz="3600" dirty="0" smtClean="0"/>
              <a:t>Psalm 51 - 100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29958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548680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52:1</a:t>
            </a:r>
          </a:p>
          <a:p>
            <a:endParaRPr lang="en-ZA" sz="3600" dirty="0" smtClean="0"/>
          </a:p>
          <a:p>
            <a:r>
              <a:rPr lang="nl-NL" sz="3600" dirty="0"/>
              <a:t>Wat roem jy, wreedaard, so hooghartig?</a:t>
            </a:r>
            <a:endParaRPr lang="en-ZA" sz="3600" dirty="0"/>
          </a:p>
          <a:p>
            <a:r>
              <a:rPr lang="nl-NL" sz="3600" dirty="0"/>
              <a:t>Gods guns duur vir my voort!</a:t>
            </a:r>
            <a:endParaRPr lang="en-ZA" sz="3600" dirty="0"/>
          </a:p>
          <a:p>
            <a:r>
              <a:rPr lang="nl-NL" sz="3600" dirty="0"/>
              <a:t>Jou tong is vlymend soos ŉ skeermes,</a:t>
            </a:r>
            <a:endParaRPr lang="en-ZA" sz="3600" dirty="0"/>
          </a:p>
          <a:p>
            <a:r>
              <a:rPr lang="nl-NL" sz="3600" dirty="0"/>
              <a:t>net valsheid is jou woord.</a:t>
            </a:r>
            <a:endParaRPr lang="en-ZA" sz="3600" dirty="0"/>
          </a:p>
          <a:p>
            <a:r>
              <a:rPr lang="nl-NL" sz="3600" dirty="0"/>
              <a:t>Net kwaad, geen goed; net leuens, geen reg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dit is jou woord en weg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729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66:5</a:t>
            </a:r>
          </a:p>
          <a:p>
            <a:endParaRPr lang="en-ZA" sz="3600" dirty="0"/>
          </a:p>
          <a:p>
            <a:r>
              <a:rPr lang="nl-NL" sz="3600" dirty="0"/>
              <a:t>U het, o </a:t>
            </a:r>
            <a:r>
              <a:rPr lang="nl-NL" sz="3600" cap="small" dirty="0"/>
              <a:t>Heer</a:t>
            </a:r>
            <a:r>
              <a:rPr lang="nl-NL" sz="3600" dirty="0"/>
              <a:t>, deur vyandshande </a:t>
            </a:r>
            <a:endParaRPr lang="en-ZA" sz="3600" dirty="0"/>
          </a:p>
          <a:p>
            <a:r>
              <a:rPr lang="nl-NL" sz="3600" dirty="0"/>
              <a:t>ons in die vangnet ingevoer; </a:t>
            </a:r>
            <a:endParaRPr lang="en-ZA" sz="3600" dirty="0"/>
          </a:p>
          <a:p>
            <a:r>
              <a:rPr lang="nl-NL" sz="3600" dirty="0"/>
              <a:t>U het rondom met slawebande </a:t>
            </a:r>
            <a:endParaRPr lang="en-ZA" sz="3600" dirty="0"/>
          </a:p>
          <a:p>
            <a:r>
              <a:rPr lang="nl-NL" sz="3600" dirty="0"/>
              <a:t>in diensbaarheid ons ingesnoer;</a:t>
            </a:r>
            <a:endParaRPr lang="en-ZA" sz="3600" dirty="0"/>
          </a:p>
          <a:p>
            <a:r>
              <a:rPr lang="nl-NL" sz="3600" dirty="0" smtClean="0"/>
              <a:t>Die oorlogsperd en wredemruiter</a:t>
            </a:r>
            <a:endParaRPr lang="en-ZA" sz="3600" dirty="0"/>
          </a:p>
          <a:p>
            <a:r>
              <a:rPr lang="nl-NL" sz="3600" dirty="0"/>
              <a:t>het ons vertrap; deur vloed en vuur </a:t>
            </a:r>
            <a:endParaRPr lang="en-ZA" sz="3600" dirty="0"/>
          </a:p>
          <a:p>
            <a:r>
              <a:rPr lang="nl-NL" sz="3600" dirty="0"/>
              <a:t>het ons gegaan – maar ons Bevryder </a:t>
            </a:r>
            <a:endParaRPr lang="en-ZA" sz="3600" dirty="0"/>
          </a:p>
          <a:p>
            <a:r>
              <a:rPr lang="nl-NL" sz="3600" dirty="0"/>
              <a:t>het sy verkwikking ons gestuur.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598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66:6</a:t>
            </a:r>
          </a:p>
          <a:p>
            <a:endParaRPr lang="en-ZA" sz="3600" dirty="0"/>
          </a:p>
          <a:p>
            <a:r>
              <a:rPr lang="nl-NL" sz="3600" dirty="0"/>
              <a:t>Ek sal, verlos uit doodsgevare,</a:t>
            </a:r>
            <a:endParaRPr lang="en-ZA" sz="3600" dirty="0"/>
          </a:p>
          <a:p>
            <a:r>
              <a:rPr lang="nl-NL" sz="3600" dirty="0"/>
              <a:t>nou dat ek weer kan asemhaal,</a:t>
            </a:r>
            <a:endParaRPr lang="en-ZA" sz="3600" dirty="0"/>
          </a:p>
          <a:p>
            <a:r>
              <a:rPr lang="nl-NL" sz="3600" dirty="0"/>
              <a:t>my offers bring op u altare</a:t>
            </a:r>
            <a:endParaRPr lang="en-ZA" sz="3600" dirty="0"/>
          </a:p>
          <a:p>
            <a:r>
              <a:rPr lang="nl-NL" sz="3600" dirty="0"/>
              <a:t>en my geloftes U betaal.</a:t>
            </a:r>
            <a:endParaRPr lang="en-ZA" sz="3600" dirty="0"/>
          </a:p>
          <a:p>
            <a:r>
              <a:rPr lang="nl-NL" sz="3600" dirty="0"/>
              <a:t>Ek sal laat opgaan in die vlamme</a:t>
            </a:r>
            <a:endParaRPr lang="en-ZA" sz="3600" dirty="0"/>
          </a:p>
          <a:p>
            <a:r>
              <a:rPr lang="nl-NL" sz="3600" dirty="0"/>
              <a:t>die vetste vee uit veld en wei;</a:t>
            </a:r>
            <a:endParaRPr lang="en-ZA" sz="3600" dirty="0"/>
          </a:p>
          <a:p>
            <a:r>
              <a:rPr lang="nl-NL" sz="3600" dirty="0"/>
              <a:t>ek sal by rookwerk van die ramme</a:t>
            </a:r>
            <a:endParaRPr lang="en-ZA" sz="3600" dirty="0"/>
          </a:p>
          <a:p>
            <a:r>
              <a:rPr lang="nl-NL" sz="3600" dirty="0"/>
              <a:t>ook </a:t>
            </a:r>
            <a:r>
              <a:rPr lang="nl-NL" sz="3600" dirty="0" smtClean="0"/>
              <a:t>beeste^en </a:t>
            </a:r>
            <a:r>
              <a:rPr lang="nl-NL" sz="3600" dirty="0"/>
              <a:t>bokke toeberei.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25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66:7</a:t>
            </a:r>
          </a:p>
          <a:p>
            <a:endParaRPr lang="en-ZA" sz="3600" dirty="0"/>
          </a:p>
          <a:p>
            <a:r>
              <a:rPr lang="nl-NL" sz="3600" dirty="0"/>
              <a:t>Kom luister nou, o Godgesinde!</a:t>
            </a:r>
            <a:endParaRPr lang="en-ZA" sz="3600" dirty="0"/>
          </a:p>
          <a:p>
            <a:r>
              <a:rPr lang="nl-NL" sz="3600" dirty="0"/>
              <a:t>Kom, almal wat die H</a:t>
            </a:r>
            <a:r>
              <a:rPr lang="nl-NL" sz="3600" cap="small" dirty="0"/>
              <a:t>ere</a:t>
            </a:r>
            <a:r>
              <a:rPr lang="nl-NL" sz="3600" dirty="0"/>
              <a:t> vrees!</a:t>
            </a:r>
            <a:endParaRPr lang="en-ZA" sz="3600" dirty="0"/>
          </a:p>
          <a:p>
            <a:r>
              <a:rPr lang="nl-NL" sz="3600" dirty="0"/>
              <a:t>Ek sal vertel aan al sy vrinde</a:t>
            </a:r>
            <a:endParaRPr lang="en-ZA" sz="3600" dirty="0"/>
          </a:p>
          <a:p>
            <a:r>
              <a:rPr lang="nl-NL" sz="3600" dirty="0"/>
              <a:t>wat Hy gedoen het aan my gees.</a:t>
            </a:r>
            <a:endParaRPr lang="en-ZA" sz="3600" dirty="0"/>
          </a:p>
          <a:p>
            <a:r>
              <a:rPr lang="nl-NL" sz="3600" dirty="0"/>
              <a:t>Ek het geroep, God het geluister</a:t>
            </a:r>
            <a:endParaRPr lang="en-ZA" sz="3600" dirty="0"/>
          </a:p>
          <a:p>
            <a:r>
              <a:rPr lang="nl-NL" sz="3600" dirty="0"/>
              <a:t>toe alles nag was om my heen;</a:t>
            </a:r>
            <a:endParaRPr lang="en-ZA" sz="3600" dirty="0"/>
          </a:p>
          <a:p>
            <a:r>
              <a:rPr lang="nl-NL" sz="3600" dirty="0"/>
              <a:t>en voor die lig skyn deur die duister,</a:t>
            </a:r>
            <a:endParaRPr lang="en-ZA" sz="3600" dirty="0"/>
          </a:p>
          <a:p>
            <a:r>
              <a:rPr lang="af-ZA" sz="3600" dirty="0"/>
              <a:t>was God my lof, net Hy alleen.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83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66:8</a:t>
            </a:r>
          </a:p>
          <a:p>
            <a:endParaRPr lang="en-ZA" sz="3600" dirty="0"/>
          </a:p>
          <a:p>
            <a:r>
              <a:rPr lang="nl-NL" sz="3600" dirty="0"/>
              <a:t>Was ek deur ongeregtighede</a:t>
            </a:r>
            <a:endParaRPr lang="en-ZA" sz="3600" dirty="0"/>
          </a:p>
          <a:p>
            <a:r>
              <a:rPr lang="nl-NL" sz="3600" dirty="0"/>
              <a:t>en hul aanloklikheid bekoor,</a:t>
            </a:r>
            <a:endParaRPr lang="en-ZA" sz="3600" dirty="0"/>
          </a:p>
          <a:p>
            <a:r>
              <a:rPr lang="nl-NL" sz="3600" dirty="0"/>
              <a:t>dan sou die H</a:t>
            </a:r>
            <a:r>
              <a:rPr lang="nl-NL" sz="3600" cap="small" dirty="0"/>
              <a:t>ere</a:t>
            </a:r>
            <a:r>
              <a:rPr lang="nl-NL" sz="3600" dirty="0"/>
              <a:t> my </a:t>
            </a:r>
            <a:r>
              <a:rPr lang="nl-NL" sz="3600" dirty="0" smtClean="0"/>
              <a:t>gebede</a:t>
            </a:r>
            <a:endParaRPr lang="en-ZA" sz="3600" dirty="0"/>
          </a:p>
          <a:p>
            <a:r>
              <a:rPr lang="nl-NL" sz="3600" dirty="0"/>
              <a:t>en jammerklagte nie verhoor.	</a:t>
            </a:r>
            <a:endParaRPr lang="en-ZA" sz="3600" dirty="0"/>
          </a:p>
          <a:p>
            <a:r>
              <a:rPr lang="nl-NL" sz="3600" dirty="0"/>
              <a:t>Maar Hom, die kenner van die harte,</a:t>
            </a:r>
            <a:endParaRPr lang="en-ZA" sz="3600" dirty="0"/>
          </a:p>
          <a:p>
            <a:r>
              <a:rPr lang="nl-NL" sz="3600" dirty="0"/>
              <a:t>was ook my diepste wens bekend;</a:t>
            </a:r>
            <a:endParaRPr lang="en-ZA" sz="3600" dirty="0"/>
          </a:p>
          <a:p>
            <a:r>
              <a:rPr lang="nl-NL" sz="3600" dirty="0"/>
              <a:t>Hy het gehoor, en in my smarte</a:t>
            </a:r>
            <a:endParaRPr lang="en-ZA" sz="3600" dirty="0"/>
          </a:p>
          <a:p>
            <a:r>
              <a:rPr lang="nl-NL" sz="3600" dirty="0"/>
              <a:t>die oor na my gebed gewend.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562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66:9</a:t>
            </a:r>
          </a:p>
          <a:p>
            <a:endParaRPr lang="en-ZA" sz="3600" dirty="0"/>
          </a:p>
          <a:p>
            <a:r>
              <a:rPr lang="nl-NL" sz="3600" dirty="0"/>
              <a:t>Loof dan Gods goedertierenhede, </a:t>
            </a:r>
            <a:endParaRPr lang="en-ZA" sz="3600" dirty="0"/>
          </a:p>
          <a:p>
            <a:r>
              <a:rPr lang="nl-NL" sz="3600" dirty="0"/>
              <a:t>laat ons sy Naam vir ewig prys</a:t>
            </a:r>
            <a:r>
              <a:rPr lang="nl-NL" sz="3600" dirty="0" smtClean="0"/>
              <a:t>!</a:t>
            </a:r>
            <a:endParaRPr lang="en-ZA" sz="3600" dirty="0"/>
          </a:p>
          <a:p>
            <a:r>
              <a:rPr lang="nl-NL" sz="3600" dirty="0"/>
              <a:t>Hy het gehoor na my gebede, </a:t>
            </a:r>
            <a:endParaRPr lang="en-ZA" sz="3600" dirty="0"/>
          </a:p>
          <a:p>
            <a:r>
              <a:rPr lang="nl-NL" sz="3600" dirty="0"/>
              <a:t>my onverhoor nooit afgewys.	 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222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48213"/>
            <a:ext cx="8676456" cy="6329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67:1</a:t>
            </a:r>
          </a:p>
          <a:p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/>
              <a:t>Wees ons, o God, wees ons genadig</a:t>
            </a:r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/>
              <a:t>en seën ons, want U is goed;</a:t>
            </a:r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/>
              <a:t>en laat u aangesig weldadig </a:t>
            </a:r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/>
              <a:t>ons koester met sy liefdegloed; </a:t>
            </a:r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/>
              <a:t>dat vir verste volke</a:t>
            </a:r>
            <a:r>
              <a:rPr lang="nl-NL" sz="3600" dirty="0" smtClean="0"/>
              <a:t>,</a:t>
            </a:r>
          </a:p>
          <a:p>
            <a:pPr>
              <a:lnSpc>
                <a:spcPts val="4000"/>
              </a:lnSpc>
            </a:pPr>
            <a:r>
              <a:rPr lang="nl-NL" sz="3600" dirty="0" smtClean="0"/>
              <a:t>soos </a:t>
            </a:r>
            <a:r>
              <a:rPr lang="nl-NL" sz="3600" dirty="0"/>
              <a:t>die son deur wolke,</a:t>
            </a:r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/>
              <a:t>kennislig kan breek; </a:t>
            </a:r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/>
              <a:t>nasies met verblyding </a:t>
            </a:r>
            <a:endParaRPr lang="nl-NL" sz="3600" dirty="0" smtClean="0"/>
          </a:p>
          <a:p>
            <a:pPr>
              <a:lnSpc>
                <a:spcPts val="4000"/>
              </a:lnSpc>
            </a:pPr>
            <a:r>
              <a:rPr lang="nl-NL" sz="3600" dirty="0" smtClean="0"/>
              <a:t>van </a:t>
            </a:r>
            <a:r>
              <a:rPr lang="nl-NL" sz="3600" dirty="0"/>
              <a:t>die blye tyding </a:t>
            </a:r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/>
              <a:t>in hul land kan spreek!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034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148213"/>
            <a:ext cx="8676456" cy="6329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67:2</a:t>
            </a:r>
          </a:p>
          <a:p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/>
              <a:t>Die nasies wat U nou nie prys nie,</a:t>
            </a:r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/>
              <a:t>hul sal U loof, hul almal saam.</a:t>
            </a:r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/>
              <a:t>Die volk wat U geen dank bewys nie,</a:t>
            </a:r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 smtClean="0"/>
              <a:t>sing nou die </a:t>
            </a:r>
            <a:r>
              <a:rPr lang="nl-NL" sz="3600" dirty="0"/>
              <a:t>grootheid van u Naam.</a:t>
            </a:r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/>
              <a:t>Hulle prys die Regter,</a:t>
            </a:r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/>
              <a:t>U, die saakbeslegter –</a:t>
            </a:r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/>
              <a:t>U wat nasies lei.</a:t>
            </a:r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/>
              <a:t>Lande vergeleë</a:t>
            </a:r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/>
              <a:t>juig oor verre seë,</a:t>
            </a:r>
            <a:endParaRPr lang="en-ZA" sz="3600" dirty="0"/>
          </a:p>
          <a:p>
            <a:pPr>
              <a:lnSpc>
                <a:spcPts val="4000"/>
              </a:lnSpc>
            </a:pPr>
            <a:r>
              <a:rPr lang="nl-NL" sz="3600" dirty="0"/>
              <a:t>in u goedheid bly.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933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67:3</a:t>
            </a:r>
          </a:p>
          <a:p>
            <a:endParaRPr lang="en-ZA" sz="3600" dirty="0"/>
          </a:p>
          <a:p>
            <a:r>
              <a:rPr lang="nl-NL" sz="3600" dirty="0"/>
              <a:t>Die aarde het sy vrug gelewer;</a:t>
            </a:r>
            <a:endParaRPr lang="en-ZA" sz="3600" dirty="0"/>
          </a:p>
          <a:p>
            <a:r>
              <a:rPr lang="nl-NL" sz="3600" dirty="0"/>
              <a:t>ons sal deur U geseënd wees.</a:t>
            </a:r>
            <a:endParaRPr lang="en-ZA" sz="3600" dirty="0"/>
          </a:p>
          <a:p>
            <a:r>
              <a:rPr lang="nl-NL" sz="3600" dirty="0"/>
              <a:t>U sal ons seën; U, die Gewer,</a:t>
            </a:r>
            <a:endParaRPr lang="en-ZA" sz="3600" dirty="0"/>
          </a:p>
          <a:p>
            <a:r>
              <a:rPr lang="nl-NL" sz="3600" dirty="0"/>
              <a:t>sal al wat leef, eerbiedig vrees.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628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4624"/>
            <a:ext cx="860444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68:1</a:t>
            </a:r>
          </a:p>
          <a:p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</a:t>
            </a:r>
            <a:r>
              <a:rPr lang="nl-NL" sz="3600" cap="small" dirty="0"/>
              <a:t>Heer</a:t>
            </a:r>
            <a:r>
              <a:rPr lang="nl-NL" sz="3600" dirty="0"/>
              <a:t> sal opstaan tot die stryd;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Hy sal sy haters, ver en wyd,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laat wegvlug voor sy oë.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Hoe hoog die mens se trots mag gaan,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hy sal geen oomblik kan bestaan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voor God se alvermoë.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As U, o </a:t>
            </a:r>
            <a:r>
              <a:rPr lang="nl-NL" sz="3600" cap="small" dirty="0"/>
              <a:t>Heer</a:t>
            </a:r>
            <a:r>
              <a:rPr lang="nl-NL" sz="3600" dirty="0"/>
              <a:t>, in mag verskyn,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sal hul soos rook en damp verdwyn,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deur stormwind voortgedrewe.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Soos was wat smelt voor </a:t>
            </a:r>
            <a:r>
              <a:rPr lang="nl-NL" sz="3600" dirty="0" smtClean="0"/>
              <a:t>hitte^en </a:t>
            </a:r>
            <a:r>
              <a:rPr lang="nl-NL" sz="3600" dirty="0"/>
              <a:t>vuur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het almal voor Gods glans geen duur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wat goddelooslik lewe.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9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4624"/>
            <a:ext cx="860444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68:2</a:t>
            </a:r>
          </a:p>
          <a:p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Maar al Gods volk, in Hom verheug,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sal opspring in hul sielevreug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en-ZA" sz="3600" dirty="0" smtClean="0"/>
              <a:t>En </a:t>
            </a:r>
            <a:r>
              <a:rPr lang="en-ZA" sz="3600" dirty="0" err="1" smtClean="0"/>
              <a:t>huppel</a:t>
            </a:r>
            <a:r>
              <a:rPr lang="en-ZA" sz="3600" dirty="0" smtClean="0"/>
              <a:t> </a:t>
            </a:r>
            <a:r>
              <a:rPr lang="en-ZA" sz="3600" dirty="0" err="1" smtClean="0"/>
              <a:t>voor</a:t>
            </a:r>
            <a:r>
              <a:rPr lang="en-ZA" sz="3600" dirty="0" smtClean="0"/>
              <a:t> </a:t>
            </a:r>
            <a:r>
              <a:rPr lang="en-ZA" sz="3600" dirty="0" err="1" smtClean="0"/>
              <a:t>sy</a:t>
            </a:r>
            <a:r>
              <a:rPr lang="en-ZA" sz="3600" dirty="0" smtClean="0"/>
              <a:t> </a:t>
            </a:r>
            <a:r>
              <a:rPr lang="en-ZA" sz="3600" dirty="0" err="1" smtClean="0"/>
              <a:t>oë</a:t>
            </a:r>
            <a:r>
              <a:rPr lang="en-ZA" sz="3600" dirty="0" smtClean="0"/>
              <a:t>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sy mag, wat alle mag oortref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 smtClean="0"/>
              <a:t>het </a:t>
            </a:r>
            <a:r>
              <a:rPr lang="nl-NL" sz="3600" dirty="0"/>
              <a:t>uit verneedring hul </a:t>
            </a:r>
            <a:r>
              <a:rPr lang="nl-NL" sz="3600" dirty="0" smtClean="0"/>
              <a:t>verhef.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 smtClean="0"/>
              <a:t>Hul prys sy groot vermoë.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Sing tot die eer van God se Naam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jubel voor Hom, almal saam, 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sing, al wat leef, sy ere!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Berei die weg, in Hom weer bly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wat deur die wye vlaktes ry: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sy grote naam is </a:t>
            </a:r>
            <a:r>
              <a:rPr lang="nl-NL" sz="3600" cap="small" dirty="0"/>
              <a:t>Here</a:t>
            </a:r>
            <a:r>
              <a:rPr lang="nl-NL" sz="3600" dirty="0" smtClean="0"/>
              <a:t>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32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55059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52:2</a:t>
            </a:r>
          </a:p>
          <a:p>
            <a:endParaRPr lang="en-ZA" sz="3600" dirty="0"/>
          </a:p>
          <a:p>
            <a:r>
              <a:rPr lang="nl-NL" sz="3600" dirty="0"/>
              <a:t>Jy hou van woorde skerp soos swaarde,</a:t>
            </a:r>
            <a:endParaRPr lang="en-ZA" sz="3600" dirty="0"/>
          </a:p>
          <a:p>
            <a:r>
              <a:rPr lang="nl-NL" sz="3600" dirty="0"/>
              <a:t>o tong, geen tug gewoond!</a:t>
            </a:r>
            <a:endParaRPr lang="en-ZA" sz="3600" dirty="0"/>
          </a:p>
          <a:p>
            <a:r>
              <a:rPr lang="nl-NL" sz="3600" dirty="0"/>
              <a:t>God sal jou neerwerp, wegruk ewig,</a:t>
            </a:r>
            <a:endParaRPr lang="en-ZA" sz="3600" dirty="0"/>
          </a:p>
          <a:p>
            <a:r>
              <a:rPr lang="nl-NL" sz="3600" dirty="0"/>
              <a:t>jou uitsleep waar jy woon,</a:t>
            </a:r>
            <a:endParaRPr lang="en-ZA" sz="3600" dirty="0"/>
          </a:p>
          <a:p>
            <a:r>
              <a:rPr lang="nl-NL" sz="3600" dirty="0"/>
              <a:t>ontwortel totdat daar van jou </a:t>
            </a:r>
            <a:endParaRPr lang="en-ZA" sz="3600" dirty="0"/>
          </a:p>
          <a:p>
            <a:r>
              <a:rPr lang="nl-NL" sz="3600" dirty="0"/>
              <a:t>geen wortelvesel hou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069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4624"/>
            <a:ext cx="860444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68:3</a:t>
            </a:r>
          </a:p>
          <a:p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Hoog bo die onreg wat hier woel,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staan God se heil’ge regterstoel,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van waar Hy in ontferming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weduwees hul reg verskaf,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wees se onderdrukkers straf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waak tot hul beskerming.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Wie eensaam is, hom stel Hy in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volheid van ŉ huisgesin.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Hy breek die slawebande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van wie hier in gevang'nis smag;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Maar wie Hom hoon in sy gesag,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dié woon in dorre lande.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257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73069"/>
            <a:ext cx="867645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smtClean="0"/>
              <a:t>Psalm 68:4</a:t>
            </a:r>
          </a:p>
          <a:p>
            <a:pPr>
              <a:lnSpc>
                <a:spcPts val="3600"/>
              </a:lnSpc>
            </a:pP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 God, toe U uit slawerny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u volk na Kanaän </a:t>
            </a:r>
            <a:r>
              <a:rPr lang="nl-NL" sz="3600" dirty="0" smtClean="0"/>
              <a:t>wou </a:t>
            </a:r>
            <a:r>
              <a:rPr lang="nl-NL" sz="3600" dirty="0"/>
              <a:t>lei,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om voor u oog te huppel,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het onweer voor hul uitgesweef,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aarde het gesidderbeef,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hemel het gedruppel.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Selfs Sinaï se ruwe top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skrik uit sy vaste eeuslaap op,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voor Israels God aan bewe.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toe u erfdeel </a:t>
            </a:r>
            <a:r>
              <a:rPr lang="nl-NL" sz="3600" dirty="0" smtClean="0"/>
              <a:t>moeg </a:t>
            </a:r>
            <a:r>
              <a:rPr lang="nl-NL" sz="3600" dirty="0"/>
              <a:t>was, </a:t>
            </a:r>
            <a:r>
              <a:rPr lang="nl-NL" sz="3600" cap="small" dirty="0"/>
              <a:t>Heer</a:t>
            </a:r>
            <a:r>
              <a:rPr lang="nl-NL" sz="3600" dirty="0"/>
              <a:t>,	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stuur U die reëndruppels neer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wat dit weer laat herlewe.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420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16632"/>
            <a:ext cx="8604448" cy="656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smtClean="0"/>
              <a:t>Psalm 68:5</a:t>
            </a:r>
          </a:p>
          <a:p>
            <a:pPr>
              <a:lnSpc>
                <a:spcPts val="3600"/>
              </a:lnSpc>
            </a:pP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U kudde, </a:t>
            </a:r>
            <a:r>
              <a:rPr lang="nl-NL" sz="3600" cap="small" dirty="0"/>
              <a:t>Heer</a:t>
            </a:r>
            <a:r>
              <a:rPr lang="nl-NL" sz="3600" dirty="0"/>
              <a:t>, het daar gewoon;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U was die land, so vrugbaar-skoon,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se vriend'like Beskermer;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U het ellendiges die land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laat erwe deur u goeie hand,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 Israels Ontfermer!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Vir blydskap was daar ryke stof,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om God se wonders en sy lof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met jubelsang te melde.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lofsang van ŉ vrouekoor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klink al die stryders in die oor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ruis oor berg en velde.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213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07243"/>
            <a:ext cx="8676456" cy="656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/>
              <a:t>Psalm </a:t>
            </a:r>
            <a:r>
              <a:rPr lang="af-ZA" sz="3600" dirty="0" smtClean="0"/>
              <a:t>68:6</a:t>
            </a:r>
          </a:p>
          <a:p>
            <a:pPr>
              <a:lnSpc>
                <a:spcPts val="3600"/>
              </a:lnSpc>
            </a:pP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konings van die leërs vlug,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Hul vlug voor dapper krygers </a:t>
            </a:r>
            <a:r>
              <a:rPr lang="nl-NL" sz="3600" dirty="0" smtClean="0"/>
              <a:t>t'rug </a:t>
            </a:r>
            <a:r>
              <a:rPr lang="nl-NL" sz="3600" dirty="0"/>
              <a:t>–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wat U teen hul verwek het. 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manne kom terug met buit;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vroue deel die roofskat uit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asof hul saam getrek het.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Nou glans in Israel vrede neer,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berge skitter glansryk weer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waar sneeu dit aangeraak het,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net soos die duif van silwer-wit,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met goud wat op sy vere sit,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wat hulle buitgemaak het.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837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16632"/>
            <a:ext cx="8676456" cy="656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smtClean="0"/>
              <a:t>Psalm 68:7</a:t>
            </a:r>
          </a:p>
          <a:p>
            <a:pPr>
              <a:lnSpc>
                <a:spcPts val="3600"/>
              </a:lnSpc>
            </a:pP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Laat Basans hemelhoë rots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hom ophef, asof ydel trots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sy hoogte kan vermeerder!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Wat spring jul, berge, rug aan rug,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geweldig in die hoë lug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om Sion te verneder?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God self het hierdie berg begeer,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om daar in lig, in glans en eer,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de-DE" sz="3600" dirty="0"/>
              <a:t>volmaakter, skoner, witter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de-DE" sz="3600" dirty="0"/>
              <a:t>as sonneglans en sonneskoon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vir ewig by sy volk te woon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voor hul oog te skitter.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295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16632"/>
            <a:ext cx="8604448" cy="656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smtClean="0"/>
              <a:t>Psalm 68:8</a:t>
            </a:r>
          </a:p>
          <a:p>
            <a:pPr>
              <a:lnSpc>
                <a:spcPts val="3600"/>
              </a:lnSpc>
            </a:pP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Gods eng’lemag het saamgetrek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en, duisendmale duisend sterk, 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slagvaardig uitgeswewe;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by hulle is sy majesteit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ŉ Sinaï in heiligheid,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deur bliksemlig omgewe.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U het omhoog gevaar vol eer;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gevangnes was u buit, o </a:t>
            </a:r>
            <a:r>
              <a:rPr lang="nl-NL" sz="3600" cap="small" dirty="0"/>
              <a:t>Heer</a:t>
            </a:r>
            <a:r>
              <a:rPr lang="nl-NL" sz="3600" dirty="0"/>
              <a:t>, 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gawes u beloning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wat neerdaal op die mensekind;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selfs wie opstandig is, dié vind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by U, o </a:t>
            </a:r>
            <a:r>
              <a:rPr lang="nl-NL" sz="3600" cap="small" dirty="0"/>
              <a:t>Heer</a:t>
            </a:r>
            <a:r>
              <a:rPr lang="nl-NL" sz="3600" dirty="0"/>
              <a:t>, ŉ woning.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04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79251"/>
            <a:ext cx="8604448" cy="656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smtClean="0"/>
              <a:t>Psalm 68:9</a:t>
            </a:r>
          </a:p>
          <a:p>
            <a:pPr>
              <a:lnSpc>
                <a:spcPts val="3600"/>
              </a:lnSpc>
            </a:pP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Laat ons God loof met diep ontsag,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want Hy oorlaai ons dag aan dag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met ryke seëninge.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Wie sou Hom dan nie dank bewys,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God van saligheid nie prys,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met al die hemelinge?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Dié God van volle saligheid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versterk ons in die dag van stryd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dra ons deur die lewe.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Hy kan en wil en sal in nood,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selfs as ons sidder vir die dood,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volkome uitkoms gewe.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875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79251"/>
            <a:ext cx="8676456" cy="656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smtClean="0"/>
              <a:t>Psalm 68:10</a:t>
            </a:r>
          </a:p>
          <a:p>
            <a:pPr>
              <a:lnSpc>
                <a:spcPts val="3600"/>
              </a:lnSpc>
            </a:pP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Gewis, hoe hoog die nood mag gaan,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God sal die vyandskop verslaan,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skedel so doemskuldig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wat God se heiligheid wou tart,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daar hy in die kwaad volhard,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sy skuld vermenigvuldig.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</a:t>
            </a:r>
            <a:r>
              <a:rPr lang="nl-NL" sz="3600" dirty="0" smtClean="0"/>
              <a:t>H</a:t>
            </a:r>
            <a:r>
              <a:rPr lang="nl-NL" sz="2800" dirty="0" smtClean="0"/>
              <a:t>ERE</a:t>
            </a:r>
            <a:r>
              <a:rPr lang="nl-NL" sz="3600" dirty="0" smtClean="0"/>
              <a:t> </a:t>
            </a:r>
            <a:r>
              <a:rPr lang="nl-NL" sz="3600" dirty="0"/>
              <a:t>doen sy woord gestand: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"Ek sal jul uit die heidenland,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uit Basan jul vergader;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wanneer jul deur die diepte tree,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dan sal geen golfslag van die see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jul veil’ge voetstap nader.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289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676456" cy="656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smtClean="0"/>
              <a:t>Psalm 68:11</a:t>
            </a:r>
          </a:p>
          <a:p>
            <a:pPr>
              <a:lnSpc>
                <a:spcPts val="3600"/>
              </a:lnSpc>
            </a:pP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"Dan sal jul uit die ballingskap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weer bly oor jul verdrukkers stap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op die bebloede velde;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jul honde sal die bloedplas lek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wanneer God weer sy ywer wek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om onreg te vergelde."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 grote God, gedugte </a:t>
            </a:r>
            <a:r>
              <a:rPr lang="nl-NL" sz="3600" cap="small" dirty="0"/>
              <a:t>Heer</a:t>
            </a:r>
            <a:r>
              <a:rPr lang="nl-NL" sz="3600" dirty="0"/>
              <a:t>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U gange is vol roem en eer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in Israels heiligdomme.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sangers gaan die spelers voor,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rondom juig ŉ blye koor: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meisies met die tromme.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142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676456" cy="656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smtClean="0"/>
              <a:t>Psalm 68:12</a:t>
            </a:r>
          </a:p>
          <a:p>
            <a:pPr>
              <a:lnSpc>
                <a:spcPts val="3600"/>
              </a:lnSpc>
            </a:pP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Loof God in sy vergadering,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 volk, uit Jakob voortgebring,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eerste stammevader.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Hoe vrolik gaan na Sions top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stamme uit hul wonings op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om voor Gods troon te nader!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kleinste, Benjamin, is daar,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ŉ vors voorheen; en Juda’s skaar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met al die leeuestryders;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ook Sébulon en Náftali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wat vir geen vyand sidder nie –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van ouds die volksbevryders.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664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52:3</a:t>
            </a:r>
          </a:p>
          <a:p>
            <a:endParaRPr lang="en-ZA" sz="3600" dirty="0"/>
          </a:p>
          <a:p>
            <a:r>
              <a:rPr lang="nl-NL" sz="3600" dirty="0"/>
              <a:t>Opregtes sal dit sien en huiwer,</a:t>
            </a:r>
            <a:endParaRPr lang="en-ZA" sz="3600" dirty="0"/>
          </a:p>
          <a:p>
            <a:r>
              <a:rPr lang="nl-NL" sz="3600" dirty="0"/>
              <a:t>en - oor die trotsaard lag:</a:t>
            </a:r>
            <a:endParaRPr lang="en-ZA" sz="3600" dirty="0"/>
          </a:p>
          <a:p>
            <a:r>
              <a:rPr lang="nl-NL" sz="3600" dirty="0"/>
              <a:t>"Kyk nou die man wat in sy </a:t>
            </a:r>
            <a:r>
              <a:rPr lang="nl-NL" sz="3600" dirty="0" smtClean="0"/>
              <a:t>hoogheid</a:t>
            </a:r>
            <a:endParaRPr lang="en-ZA" sz="3600" dirty="0"/>
          </a:p>
          <a:p>
            <a:r>
              <a:rPr lang="nl-NL" sz="3600" dirty="0"/>
              <a:t>die hulp van God verag;</a:t>
            </a:r>
            <a:endParaRPr lang="en-ZA" sz="3600" dirty="0"/>
          </a:p>
          <a:p>
            <a:r>
              <a:rPr lang="nl-NL" sz="3600" dirty="0"/>
              <a:t>wat steun op rykdom sonder perk,</a:t>
            </a:r>
            <a:endParaRPr lang="en-ZA" sz="3600" dirty="0"/>
          </a:p>
          <a:p>
            <a:r>
              <a:rPr lang="nl-NL" sz="3600" dirty="0"/>
              <a:t>in roofbegeerte sterk</a:t>
            </a:r>
            <a:r>
              <a:rPr lang="nl-NL" sz="3600" dirty="0" smtClean="0"/>
              <a:t>!”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069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604448" cy="656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/>
              <a:t>Psalm </a:t>
            </a:r>
            <a:r>
              <a:rPr lang="af-ZA" sz="3600" dirty="0" smtClean="0"/>
              <a:t>68:13</a:t>
            </a:r>
          </a:p>
          <a:p>
            <a:pPr>
              <a:lnSpc>
                <a:spcPts val="3600"/>
              </a:lnSpc>
            </a:pP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Ons prys U, </a:t>
            </a:r>
            <a:r>
              <a:rPr lang="nl-NL" sz="3600" cap="small" dirty="0"/>
              <a:t>Heer</a:t>
            </a:r>
            <a:r>
              <a:rPr lang="nl-NL" sz="3600" dirty="0"/>
              <a:t>, in sang en lied.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U het u sterkte ons gebied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toe ‘t nag was, lank gelede;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U het gehoor na ons gebed,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U het ons roemryk uitgered –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 hoor nou weer ons bede!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Dan let die vorste, tot u eer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om u huis ontwil, o </a:t>
            </a:r>
            <a:r>
              <a:rPr lang="nl-NL" sz="3600" cap="small" dirty="0"/>
              <a:t>Heer</a:t>
            </a:r>
            <a:r>
              <a:rPr lang="nl-NL" sz="3600" dirty="0"/>
              <a:t>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eerbiedig op u wenke.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Hul sal U dan van alle kant,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selfs uit die allerverste land,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vereer met hul geskenke.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656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16632"/>
            <a:ext cx="8658593" cy="656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smtClean="0"/>
              <a:t>Psalm 68:14</a:t>
            </a:r>
          </a:p>
          <a:p>
            <a:pPr>
              <a:lnSpc>
                <a:spcPts val="3600"/>
              </a:lnSpc>
            </a:pP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Omgord U, H</a:t>
            </a:r>
            <a:r>
              <a:rPr lang="nl-NL" sz="3600" cap="small" dirty="0"/>
              <a:t>ere</a:t>
            </a:r>
            <a:r>
              <a:rPr lang="nl-NL" sz="3600" dirty="0"/>
              <a:t>, vir die kryg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teen hom wat soos ŉ ondier dreig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met al die oorlogsbendes –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volk wat stukke silwer bring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net soos ŉ onderworpeling,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maar loer op ons ellendes.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Gewis, ons sien hul al verstrooi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wat hunker na die oorlogsprooi.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Maar uit die pragpaleise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van </a:t>
            </a:r>
            <a:r>
              <a:rPr lang="nl-NL" sz="3600" dirty="0" smtClean="0"/>
              <a:t>Kus en van Egipteland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kom manne wat tot God die hand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sal strek met eerbewyse.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96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604448" cy="656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smtClean="0"/>
              <a:t>Psalm 68:15</a:t>
            </a:r>
          </a:p>
          <a:p>
            <a:pPr>
              <a:lnSpc>
                <a:spcPts val="3600"/>
              </a:lnSpc>
            </a:pP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 Koninkryke, sing Gods lof!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Laat psalme oprys uit die stof –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dis God wat uitgetrek het!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Hy ry, bekleed met eer en mag,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hoog deur die hemel van sy krag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wat Hy met storms bedek het.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stemme van sy donderslag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verkondig oral sy gesag, 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sy mag voor al die volke.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Gee </a:t>
            </a:r>
            <a:r>
              <a:rPr lang="nl-NL" sz="3600" dirty="0" smtClean="0"/>
              <a:t>sterkte^aan </a:t>
            </a:r>
            <a:r>
              <a:rPr lang="nl-NL" sz="3600" dirty="0"/>
              <a:t>God – sy hoogheid is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oor Israel, sy erfenis;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sy mag is in die wolke.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274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68:16</a:t>
            </a:r>
          </a:p>
          <a:p>
            <a:endParaRPr lang="en-ZA" sz="3600" dirty="0"/>
          </a:p>
          <a:p>
            <a:r>
              <a:rPr lang="nl-NL" sz="3600" dirty="0"/>
              <a:t>Hoe vreeslik is U, </a:t>
            </a:r>
            <a:r>
              <a:rPr lang="nl-NL" sz="3600" cap="small" dirty="0"/>
              <a:t>Heer</a:t>
            </a:r>
            <a:r>
              <a:rPr lang="nl-NL" sz="3600" dirty="0"/>
              <a:t>, </a:t>
            </a:r>
            <a:r>
              <a:rPr lang="nl-NL" sz="3600" dirty="0" smtClean="0"/>
              <a:t>alom*</a:t>
            </a:r>
            <a:endParaRPr lang="en-ZA" sz="3600" dirty="0"/>
          </a:p>
          <a:p>
            <a:r>
              <a:rPr lang="nl-NL" sz="3600" dirty="0"/>
              <a:t>uit u verhewe heiligdom,</a:t>
            </a:r>
            <a:endParaRPr lang="en-ZA" sz="3600" dirty="0"/>
          </a:p>
          <a:p>
            <a:r>
              <a:rPr lang="nl-NL" sz="3600" dirty="0"/>
              <a:t>omring deur krag en ere!</a:t>
            </a:r>
            <a:endParaRPr lang="en-ZA" sz="3600" dirty="0"/>
          </a:p>
          <a:p>
            <a:r>
              <a:rPr lang="nl-NL" sz="3600" dirty="0"/>
              <a:t>Dis Israels God wat wonders werk</a:t>
            </a:r>
            <a:endParaRPr lang="en-ZA" sz="3600" dirty="0"/>
          </a:p>
          <a:p>
            <a:r>
              <a:rPr lang="nl-NL" sz="3600" dirty="0"/>
              <a:t>en wat sy volk met krag versterk:</a:t>
            </a:r>
            <a:endParaRPr lang="en-ZA" sz="3600" dirty="0"/>
          </a:p>
          <a:p>
            <a:r>
              <a:rPr lang="nl-NL" sz="3600" dirty="0"/>
              <a:t>U loof ons, </a:t>
            </a:r>
            <a:r>
              <a:rPr lang="nl-NL" sz="3600" cap="small" dirty="0"/>
              <a:t>Heer</a:t>
            </a:r>
            <a:r>
              <a:rPr lang="nl-NL" sz="3600" dirty="0"/>
              <a:t> der here</a:t>
            </a:r>
            <a:r>
              <a:rPr lang="nl-NL" sz="3600" dirty="0" smtClean="0"/>
              <a:t>!</a:t>
            </a:r>
          </a:p>
          <a:p>
            <a:endParaRPr lang="nl-NL" sz="3600" dirty="0"/>
          </a:p>
          <a:p>
            <a:endParaRPr lang="nl-NL" sz="3600" dirty="0" smtClean="0"/>
          </a:p>
          <a:p>
            <a:r>
              <a:rPr lang="nl-NL" sz="2400" i="1" dirty="0" smtClean="0"/>
              <a:t>*alom: oral(s), rondom, in alle plekke</a:t>
            </a:r>
            <a:endParaRPr lang="en-ZA" sz="2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718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69:1</a:t>
            </a:r>
          </a:p>
          <a:p>
            <a:endParaRPr lang="en-ZA" sz="3600" dirty="0"/>
          </a:p>
          <a:p>
            <a:r>
              <a:rPr lang="af-ZA" sz="3600" dirty="0"/>
              <a:t>Help my, </a:t>
            </a:r>
            <a:r>
              <a:rPr lang="af-ZA" sz="3600" dirty="0" err="1"/>
              <a:t>o</a:t>
            </a:r>
            <a:r>
              <a:rPr lang="af-ZA" sz="3600" dirty="0"/>
              <a:t> God, want ek vergaan!</a:t>
            </a:r>
            <a:endParaRPr lang="en-ZA" sz="3600" dirty="0"/>
          </a:p>
          <a:p>
            <a:r>
              <a:rPr lang="nl-NL" sz="3600" dirty="0"/>
              <a:t>Ek het in modder ingegly </a:t>
            </a:r>
            <a:endParaRPr lang="en-ZA" sz="3600" dirty="0"/>
          </a:p>
          <a:p>
            <a:r>
              <a:rPr lang="nl-NL" sz="3600" dirty="0"/>
              <a:t>waar daar geen staanplek is vir my;</a:t>
            </a:r>
            <a:endParaRPr lang="en-ZA" sz="3600" dirty="0"/>
          </a:p>
          <a:p>
            <a:r>
              <a:rPr lang="nl-NL" sz="3600" dirty="0"/>
              <a:t>en oor my storm die waters aan.</a:t>
            </a:r>
            <a:endParaRPr lang="en-ZA" sz="3600" dirty="0"/>
          </a:p>
          <a:p>
            <a:r>
              <a:rPr lang="nl-NL" sz="3600" dirty="0"/>
              <a:t>Ek roep my hees, my oog versmag,</a:t>
            </a:r>
            <a:endParaRPr lang="en-ZA" sz="3600" dirty="0"/>
          </a:p>
          <a:p>
            <a:r>
              <a:rPr lang="nl-NL" sz="3600" dirty="0"/>
              <a:t>waar ek vergeefs op U bly wag.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070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69:2</a:t>
            </a:r>
          </a:p>
          <a:p>
            <a:endParaRPr lang="en-ZA" sz="3600" dirty="0"/>
          </a:p>
          <a:p>
            <a:r>
              <a:rPr lang="nl-NL" sz="3600" dirty="0"/>
              <a:t>Meer as die som wat ek kan tel,</a:t>
            </a:r>
            <a:endParaRPr lang="en-ZA" sz="3600" dirty="0"/>
          </a:p>
          <a:p>
            <a:r>
              <a:rPr lang="nl-NL" sz="3600" dirty="0"/>
              <a:t>en meer as my geringe krag,</a:t>
            </a:r>
            <a:endParaRPr lang="en-ZA" sz="3600" dirty="0"/>
          </a:p>
          <a:p>
            <a:r>
              <a:rPr lang="nl-NL" sz="3600" dirty="0"/>
              <a:t>vermeerder hul getal en mag</a:t>
            </a:r>
            <a:endParaRPr lang="en-ZA" sz="3600" dirty="0"/>
          </a:p>
          <a:p>
            <a:r>
              <a:rPr lang="nl-NL" sz="3600" dirty="0"/>
              <a:t>wat my, onskuldig, neer wil vel.</a:t>
            </a:r>
            <a:endParaRPr lang="en-ZA" sz="3600" dirty="0"/>
          </a:p>
          <a:p>
            <a:r>
              <a:rPr lang="nl-NL" sz="3600" dirty="0"/>
              <a:t>Hul laat my sonder oorsaak boet.</a:t>
            </a:r>
            <a:endParaRPr lang="en-ZA" sz="3600" dirty="0"/>
          </a:p>
          <a:p>
            <a:r>
              <a:rPr lang="nl-NL" sz="3600" dirty="0"/>
              <a:t>Dit jaag en storm deur my gemoed!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947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69:3</a:t>
            </a:r>
          </a:p>
          <a:p>
            <a:endParaRPr lang="en-ZA" sz="3600" dirty="0"/>
          </a:p>
          <a:p>
            <a:r>
              <a:rPr lang="nl-NL" sz="3600" dirty="0"/>
              <a:t>Voor U alleen wil 'k skuld bely.</a:t>
            </a:r>
            <a:endParaRPr lang="en-ZA" sz="3600" dirty="0"/>
          </a:p>
          <a:p>
            <a:r>
              <a:rPr lang="nl-NL" sz="3600" dirty="0"/>
              <a:t>My dwaasheid, ag, dié kla my aan.	</a:t>
            </a:r>
            <a:endParaRPr lang="en-ZA" sz="3600" dirty="0"/>
          </a:p>
          <a:p>
            <a:r>
              <a:rPr lang="nl-NL" sz="3600" dirty="0"/>
              <a:t>Maar laat oor my beskaamd nooit staan</a:t>
            </a:r>
            <a:endParaRPr lang="en-ZA" sz="3600" dirty="0"/>
          </a:p>
          <a:p>
            <a:r>
              <a:rPr lang="nl-NL" sz="3600" dirty="0"/>
              <a:t>wie op U wag. U weet ek ly</a:t>
            </a:r>
            <a:endParaRPr lang="en-ZA" sz="3600" dirty="0"/>
          </a:p>
          <a:p>
            <a:r>
              <a:rPr lang="nl-NL" sz="3600" dirty="0"/>
              <a:t>en dra my smaad geduldig-stil</a:t>
            </a:r>
            <a:endParaRPr lang="en-ZA" sz="3600" dirty="0"/>
          </a:p>
          <a:p>
            <a:r>
              <a:rPr lang="nl-NL" sz="3600" dirty="0"/>
              <a:t>om U, o </a:t>
            </a:r>
            <a:r>
              <a:rPr lang="nl-NL" sz="3600" cap="small" dirty="0"/>
              <a:t>Heer</a:t>
            </a:r>
            <a:r>
              <a:rPr lang="nl-NL" sz="3600" dirty="0"/>
              <a:t>, om </a:t>
            </a:r>
            <a:r>
              <a:rPr lang="nl-NL" sz="3600" dirty="0" smtClean="0"/>
              <a:t>u </a:t>
            </a:r>
            <a:r>
              <a:rPr lang="nl-NL" sz="3600" dirty="0"/>
              <a:t>ontwil!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0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69:4</a:t>
            </a:r>
          </a:p>
          <a:p>
            <a:endParaRPr lang="en-ZA" sz="3600" dirty="0"/>
          </a:p>
          <a:p>
            <a:r>
              <a:rPr lang="nl-NL" sz="3600" dirty="0"/>
              <a:t>Ook my geslag verwerp my, want</a:t>
            </a:r>
            <a:endParaRPr lang="en-ZA" sz="3600" dirty="0"/>
          </a:p>
          <a:p>
            <a:r>
              <a:rPr lang="nl-NL" sz="3600" dirty="0" smtClean="0"/>
              <a:t>ŉ </a:t>
            </a:r>
            <a:r>
              <a:rPr lang="nl-NL" sz="3600" dirty="0"/>
              <a:t>ywer vir u huis en eer –</a:t>
            </a:r>
            <a:endParaRPr lang="en-ZA" sz="3600" dirty="0"/>
          </a:p>
          <a:p>
            <a:r>
              <a:rPr lang="nl-NL" sz="3600" dirty="0"/>
              <a:t>dit het my soos ŉ</a:t>
            </a:r>
            <a:r>
              <a:rPr lang="nl-NL" sz="3600" dirty="0" smtClean="0"/>
              <a:t> </a:t>
            </a:r>
            <a:r>
              <a:rPr lang="nl-NL" sz="3600" dirty="0"/>
              <a:t>vuur verteer</a:t>
            </a:r>
            <a:endParaRPr lang="en-ZA" sz="3600" dirty="0"/>
          </a:p>
          <a:p>
            <a:r>
              <a:rPr lang="nl-NL" sz="3600" dirty="0"/>
              <a:t>en in my soos ŉ</a:t>
            </a:r>
            <a:r>
              <a:rPr lang="nl-NL" sz="3600" dirty="0" smtClean="0"/>
              <a:t> </a:t>
            </a:r>
            <a:r>
              <a:rPr lang="nl-NL" sz="3600" dirty="0"/>
              <a:t>vlam gebrand;</a:t>
            </a:r>
            <a:endParaRPr lang="en-ZA" sz="3600" dirty="0"/>
          </a:p>
          <a:p>
            <a:r>
              <a:rPr lang="nl-NL" sz="3600" dirty="0"/>
              <a:t>smaadwoorde sonder maat of tal</a:t>
            </a:r>
            <a:endParaRPr lang="en-ZA" sz="3600" dirty="0"/>
          </a:p>
          <a:p>
            <a:r>
              <a:rPr lang="nl-NL" sz="3600" dirty="0"/>
              <a:t>het, </a:t>
            </a:r>
            <a:r>
              <a:rPr lang="nl-NL" sz="3600" cap="small" dirty="0"/>
              <a:t>Heer</a:t>
            </a:r>
            <a:r>
              <a:rPr lang="nl-NL" sz="3600" dirty="0"/>
              <a:t>, oor U op my geval.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606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69:5</a:t>
            </a:r>
          </a:p>
          <a:p>
            <a:endParaRPr lang="en-ZA" sz="3600" dirty="0"/>
          </a:p>
          <a:p>
            <a:r>
              <a:rPr lang="nl-NL" sz="3600" dirty="0"/>
              <a:t>Ek kwel my siel met vas en ween,</a:t>
            </a:r>
            <a:endParaRPr lang="en-ZA" sz="3600" dirty="0"/>
          </a:p>
          <a:p>
            <a:r>
              <a:rPr lang="nl-NL" sz="3600" dirty="0"/>
              <a:t>maar dit het my tot smaad geword;</a:t>
            </a:r>
            <a:endParaRPr lang="en-ZA" sz="3600" dirty="0"/>
          </a:p>
          <a:p>
            <a:r>
              <a:rPr lang="nl-NL" sz="3600" dirty="0"/>
              <a:t>met roukleed het ek my omgord,</a:t>
            </a:r>
            <a:endParaRPr lang="en-ZA" sz="3600" dirty="0"/>
          </a:p>
          <a:p>
            <a:r>
              <a:rPr lang="nl-NL" sz="3600" dirty="0"/>
              <a:t>maar is </a:t>
            </a:r>
            <a:r>
              <a:rPr lang="nl-NL" sz="3600" dirty="0" smtClean="0"/>
              <a:t>ŉ </a:t>
            </a:r>
            <a:r>
              <a:rPr lang="nl-NL" sz="3600" dirty="0"/>
              <a:t>spot vir iedereen.</a:t>
            </a:r>
            <a:endParaRPr lang="en-ZA" sz="3600" dirty="0"/>
          </a:p>
          <a:p>
            <a:r>
              <a:rPr lang="nl-NL" sz="3600" dirty="0"/>
              <a:t>Die praters praat op straat van my,</a:t>
            </a:r>
            <a:endParaRPr lang="en-ZA" sz="3600" dirty="0"/>
          </a:p>
          <a:p>
            <a:r>
              <a:rPr lang="nl-NL" sz="3600" dirty="0"/>
              <a:t>en dronkaards sing hul lied daarby.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237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69:6</a:t>
            </a:r>
          </a:p>
          <a:p>
            <a:endParaRPr lang="en-ZA" sz="3600" dirty="0"/>
          </a:p>
          <a:p>
            <a:r>
              <a:rPr lang="nl-NL" sz="3600" dirty="0"/>
              <a:t>Maar my gebed is tot U, </a:t>
            </a:r>
            <a:r>
              <a:rPr lang="nl-NL" sz="3600" cap="small" dirty="0"/>
              <a:t>Heer</a:t>
            </a:r>
            <a:r>
              <a:rPr lang="nl-NL" sz="3600" dirty="0"/>
              <a:t>!</a:t>
            </a:r>
            <a:endParaRPr lang="en-ZA" sz="3600" dirty="0"/>
          </a:p>
          <a:p>
            <a:r>
              <a:rPr lang="nl-NL" sz="3600" dirty="0"/>
              <a:t>Daar is ŉ tyd dat U verhoor:</a:t>
            </a:r>
            <a:endParaRPr lang="en-ZA" sz="3600" dirty="0"/>
          </a:p>
          <a:p>
            <a:r>
              <a:rPr lang="nl-NL" sz="3600" dirty="0"/>
              <a:t>in grote goedheid, neig u oor,</a:t>
            </a:r>
            <a:endParaRPr lang="en-ZA" sz="3600" dirty="0"/>
          </a:p>
          <a:p>
            <a:r>
              <a:rPr lang="nl-NL" sz="3600" dirty="0"/>
              <a:t>en deur u trou, verlos my weer.</a:t>
            </a:r>
            <a:endParaRPr lang="en-ZA" sz="3600" dirty="0"/>
          </a:p>
          <a:p>
            <a:r>
              <a:rPr lang="nl-NL" sz="3600" dirty="0"/>
              <a:t>Verlos my uit die modderpoel</a:t>
            </a:r>
            <a:endParaRPr lang="en-ZA" sz="3600" dirty="0"/>
          </a:p>
          <a:p>
            <a:r>
              <a:rPr lang="nl-NL" sz="3600" dirty="0"/>
              <a:t>en waterstroom wat om my spoel.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961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52:4</a:t>
            </a:r>
          </a:p>
          <a:p>
            <a:endParaRPr lang="af-ZA" sz="3600" dirty="0"/>
          </a:p>
          <a:p>
            <a:r>
              <a:rPr lang="nl-NL" sz="3600" dirty="0"/>
              <a:t>Maar ék sal wees soos groen olywe,</a:t>
            </a:r>
            <a:endParaRPr lang="en-ZA" sz="3600" dirty="0"/>
          </a:p>
          <a:p>
            <a:r>
              <a:rPr lang="nl-NL" sz="3600" dirty="0"/>
              <a:t>en, in Gods huis geplant,</a:t>
            </a:r>
            <a:endParaRPr lang="en-ZA" sz="3600" dirty="0"/>
          </a:p>
          <a:p>
            <a:r>
              <a:rPr lang="nl-NL" sz="3600" dirty="0"/>
              <a:t>vertrou ek op sy guns vir ewig,</a:t>
            </a:r>
            <a:endParaRPr lang="en-ZA" sz="3600" dirty="0"/>
          </a:p>
          <a:p>
            <a:r>
              <a:rPr lang="nl-NL" sz="3600" dirty="0"/>
              <a:t>en op sy Vaderhand.</a:t>
            </a:r>
            <a:endParaRPr lang="en-ZA" sz="3600" dirty="0"/>
          </a:p>
          <a:p>
            <a:r>
              <a:rPr lang="nl-NL" sz="3600" dirty="0"/>
              <a:t>En singend wag ek op sy Naam,</a:t>
            </a:r>
            <a:endParaRPr lang="en-ZA" sz="3600" dirty="0"/>
          </a:p>
          <a:p>
            <a:r>
              <a:rPr lang="nl-NL" sz="3600" dirty="0"/>
              <a:t>met al Gods gunsvolk saam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12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69:7</a:t>
            </a:r>
          </a:p>
          <a:p>
            <a:endParaRPr lang="en-ZA" sz="3600" dirty="0"/>
          </a:p>
          <a:p>
            <a:r>
              <a:rPr lang="nl-NL" sz="3600" dirty="0"/>
              <a:t>Wil, </a:t>
            </a:r>
            <a:r>
              <a:rPr lang="nl-NL" sz="3600" cap="small" dirty="0"/>
              <a:t>Heer</a:t>
            </a:r>
            <a:r>
              <a:rPr lang="nl-NL" sz="3600" dirty="0"/>
              <a:t>, die waters om my stuit,</a:t>
            </a:r>
            <a:endParaRPr lang="en-ZA" sz="3600" dirty="0"/>
          </a:p>
          <a:p>
            <a:r>
              <a:rPr lang="nl-NL" sz="3600" dirty="0"/>
              <a:t>laat nie die dieptes my verslind;</a:t>
            </a:r>
            <a:endParaRPr lang="en-ZA" sz="3600" dirty="0"/>
          </a:p>
          <a:p>
            <a:r>
              <a:rPr lang="nl-NL" sz="3600" dirty="0"/>
              <a:t>die put waarin ek my bevind,</a:t>
            </a:r>
            <a:endParaRPr lang="en-ZA" sz="3600" dirty="0"/>
          </a:p>
          <a:p>
            <a:r>
              <a:rPr lang="nl-NL" sz="3600" dirty="0"/>
              <a:t>laat hom sy mond nie bo my sluit.</a:t>
            </a:r>
            <a:endParaRPr lang="en-ZA" sz="3600" dirty="0"/>
          </a:p>
          <a:p>
            <a:r>
              <a:rPr lang="nl-NL" sz="3600" dirty="0"/>
              <a:t>Verhoor my, want u guns is goed,</a:t>
            </a:r>
            <a:endParaRPr lang="en-ZA" sz="3600" dirty="0"/>
          </a:p>
          <a:p>
            <a:r>
              <a:rPr lang="nl-NL" sz="3600" dirty="0"/>
              <a:t>u medelye soos ŉ vloed.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211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69:8</a:t>
            </a:r>
          </a:p>
          <a:p>
            <a:endParaRPr lang="en-ZA" sz="3600" dirty="0"/>
          </a:p>
          <a:p>
            <a:r>
              <a:rPr lang="nl-NL" sz="3600" dirty="0"/>
              <a:t>Aanskou my in barmhartigheid:</a:t>
            </a:r>
            <a:endParaRPr lang="en-ZA" sz="3600" dirty="0"/>
          </a:p>
          <a:p>
            <a:r>
              <a:rPr lang="nl-NL" sz="3600" dirty="0"/>
              <a:t>dit is vir my benoud en nou.</a:t>
            </a:r>
            <a:endParaRPr lang="en-ZA" sz="3600" dirty="0"/>
          </a:p>
          <a:p>
            <a:r>
              <a:rPr lang="nl-NL" sz="3600" dirty="0"/>
              <a:t>Verhoor my, </a:t>
            </a:r>
            <a:r>
              <a:rPr lang="nl-NL" sz="3600" cap="small" dirty="0"/>
              <a:t>Heer</a:t>
            </a:r>
            <a:r>
              <a:rPr lang="nl-NL" sz="3600" dirty="0"/>
              <a:t>, verhoor my gou,</a:t>
            </a:r>
            <a:endParaRPr lang="en-ZA" sz="3600" dirty="0"/>
          </a:p>
          <a:p>
            <a:r>
              <a:rPr lang="nl-NL" sz="3600" dirty="0"/>
              <a:t>en maak dit om my heen weer wyd.</a:t>
            </a:r>
            <a:endParaRPr lang="en-ZA" sz="3600" dirty="0"/>
          </a:p>
          <a:p>
            <a:r>
              <a:rPr lang="nl-NL" sz="3600" dirty="0"/>
              <a:t>Die </a:t>
            </a:r>
            <a:r>
              <a:rPr lang="nl-NL" sz="3600" dirty="0" smtClean="0"/>
              <a:t>skande^en </a:t>
            </a:r>
            <a:r>
              <a:rPr lang="nl-NL" sz="3600" dirty="0"/>
              <a:t>smaad wat my onteer,</a:t>
            </a:r>
            <a:endParaRPr lang="en-ZA" sz="3600" dirty="0"/>
          </a:p>
          <a:p>
            <a:r>
              <a:rPr lang="nl-NL" sz="3600" dirty="0"/>
              <a:t>my vyand self, U ken hul, </a:t>
            </a:r>
            <a:r>
              <a:rPr lang="nl-NL" sz="3600" cap="small" dirty="0"/>
              <a:t>Heer</a:t>
            </a:r>
            <a:r>
              <a:rPr lang="nl-NL" sz="3600" dirty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264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548680"/>
            <a:ext cx="8604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</a:t>
            </a:r>
            <a:r>
              <a:rPr lang="en-ZA" sz="3600" dirty="0" smtClean="0"/>
              <a:t>69:9</a:t>
            </a:r>
          </a:p>
          <a:p>
            <a:endParaRPr lang="af-ZA" sz="3600" dirty="0" smtClean="0"/>
          </a:p>
          <a:p>
            <a:r>
              <a:rPr lang="nl-NL" sz="3600" dirty="0"/>
              <a:t>Dié smaad, dit het my hart gebreek;</a:t>
            </a:r>
            <a:endParaRPr lang="en-ZA" sz="3600" dirty="0"/>
          </a:p>
          <a:p>
            <a:r>
              <a:rPr lang="nl-NL" sz="3600" dirty="0"/>
              <a:t>ek beef en wag op medely;</a:t>
            </a:r>
            <a:endParaRPr lang="en-ZA" sz="3600" dirty="0"/>
          </a:p>
          <a:p>
            <a:r>
              <a:rPr lang="nl-NL" sz="3600" dirty="0"/>
              <a:t>maar tevergeefs, geen troos vir my.</a:t>
            </a:r>
            <a:endParaRPr lang="en-ZA" sz="3600" dirty="0"/>
          </a:p>
          <a:p>
            <a:r>
              <a:rPr lang="nl-NL" sz="3600" dirty="0"/>
              <a:t>Hoe ek al om ontferming smeek,</a:t>
            </a:r>
            <a:endParaRPr lang="en-ZA" sz="3600" dirty="0"/>
          </a:p>
          <a:p>
            <a:r>
              <a:rPr lang="af-ZA" sz="3600" dirty="0"/>
              <a:t>gal het hul my as </a:t>
            </a:r>
            <a:r>
              <a:rPr lang="af-ZA" sz="3600" dirty="0" smtClean="0"/>
              <a:t>kos </a:t>
            </a:r>
            <a:r>
              <a:rPr lang="af-ZA" sz="3600" dirty="0"/>
              <a:t>gegee;</a:t>
            </a:r>
            <a:endParaRPr lang="en-ZA" sz="3600" dirty="0"/>
          </a:p>
          <a:p>
            <a:r>
              <a:rPr lang="nl-NL" sz="3600" dirty="0"/>
              <a:t>asyn – hul les my dors daarmee.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54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69:10</a:t>
            </a:r>
          </a:p>
          <a:p>
            <a:endParaRPr lang="en-ZA" sz="3600" dirty="0"/>
          </a:p>
          <a:p>
            <a:r>
              <a:rPr lang="nl-NL" sz="3600" dirty="0"/>
              <a:t>Hul tafel – maak dit tot ŉ strik:</a:t>
            </a:r>
            <a:endParaRPr lang="en-ZA" sz="3600" dirty="0"/>
          </a:p>
          <a:p>
            <a:r>
              <a:rPr lang="nl-NL" sz="3600" dirty="0"/>
              <a:t>dat hul hul ondergang daar vind!</a:t>
            </a:r>
            <a:endParaRPr lang="en-ZA" sz="3600" dirty="0"/>
          </a:p>
          <a:p>
            <a:r>
              <a:rPr lang="nl-NL" sz="3600" dirty="0"/>
              <a:t>Slaan met u straal hul oë blind,</a:t>
            </a:r>
            <a:endParaRPr lang="en-ZA" sz="3600" dirty="0"/>
          </a:p>
          <a:p>
            <a:r>
              <a:rPr lang="nl-NL" sz="3600" dirty="0"/>
              <a:t>en laat hul heupe altyd swik!</a:t>
            </a:r>
            <a:endParaRPr lang="en-ZA" sz="3600" dirty="0"/>
          </a:p>
          <a:p>
            <a:r>
              <a:rPr lang="nl-NL" sz="3600" dirty="0"/>
              <a:t>Stort grimmigheid oor hulle uit,</a:t>
            </a:r>
            <a:endParaRPr lang="en-ZA" sz="3600" dirty="0"/>
          </a:p>
          <a:p>
            <a:r>
              <a:rPr lang="nl-NL" sz="3600" dirty="0"/>
              <a:t>ŉ toornvuur wat hul vaart sal stuit!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839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69:11</a:t>
            </a:r>
          </a:p>
          <a:p>
            <a:endParaRPr lang="en-ZA" sz="3600" dirty="0"/>
          </a:p>
          <a:p>
            <a:r>
              <a:rPr lang="nl-NL" sz="3600" dirty="0"/>
              <a:t>Maak van hul laer ŉ woesteny,</a:t>
            </a:r>
            <a:endParaRPr lang="en-ZA" sz="3600" dirty="0"/>
          </a:p>
          <a:p>
            <a:r>
              <a:rPr lang="nl-NL" sz="3600" dirty="0"/>
              <a:t>want hul belaster en verdruk </a:t>
            </a:r>
            <a:endParaRPr lang="en-ZA" sz="3600" dirty="0"/>
          </a:p>
          <a:p>
            <a:r>
              <a:rPr lang="nl-NL" sz="3600" dirty="0"/>
              <a:t>wie onder U beproewing buk.</a:t>
            </a:r>
            <a:endParaRPr lang="en-ZA" sz="3600" dirty="0"/>
          </a:p>
          <a:p>
            <a:r>
              <a:rPr lang="nl-NL" sz="3600" dirty="0"/>
              <a:t>Vergroot hul skuld, spreek hul nooit vry;</a:t>
            </a:r>
            <a:endParaRPr lang="en-ZA" sz="3600" dirty="0"/>
          </a:p>
          <a:p>
            <a:r>
              <a:rPr lang="nl-NL" sz="3600" dirty="0"/>
              <a:t>wil uit u Boek hul naam uitwis</a:t>
            </a:r>
            <a:endParaRPr lang="en-ZA" sz="3600" dirty="0"/>
          </a:p>
          <a:p>
            <a:r>
              <a:rPr lang="nl-NL" sz="3600" dirty="0"/>
              <a:t>waarin u volk geskrywe is.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226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69:12</a:t>
            </a:r>
          </a:p>
          <a:p>
            <a:endParaRPr lang="en-ZA" sz="3600" dirty="0"/>
          </a:p>
          <a:p>
            <a:r>
              <a:rPr lang="nl-NL" sz="3600" dirty="0"/>
              <a:t>Al is ek, </a:t>
            </a:r>
            <a:r>
              <a:rPr lang="nl-NL" sz="3600" cap="small" dirty="0"/>
              <a:t>Heer</a:t>
            </a:r>
            <a:r>
              <a:rPr lang="nl-NL" sz="3600" dirty="0"/>
              <a:t>, in pyn en nood,</a:t>
            </a:r>
            <a:endParaRPr lang="en-ZA" sz="3600" dirty="0"/>
          </a:p>
          <a:p>
            <a:r>
              <a:rPr lang="nl-NL" sz="3600" dirty="0"/>
              <a:t>u hulp sal soos ŉ skild verrys!</a:t>
            </a:r>
            <a:endParaRPr lang="en-ZA" sz="3600" dirty="0"/>
          </a:p>
          <a:p>
            <a:r>
              <a:rPr lang="nl-NL" sz="3600" dirty="0"/>
              <a:t>Daarvoor bring ek U lof en prys,</a:t>
            </a:r>
            <a:endParaRPr lang="en-ZA" sz="3600" dirty="0"/>
          </a:p>
          <a:p>
            <a:r>
              <a:rPr lang="nl-NL" sz="3600" dirty="0"/>
              <a:t>ek maak U in my danklied groot.</a:t>
            </a:r>
            <a:endParaRPr lang="en-ZA" sz="3600" dirty="0"/>
          </a:p>
          <a:p>
            <a:r>
              <a:rPr lang="nl-NL" sz="3600" dirty="0"/>
              <a:t>Dit sal die H</a:t>
            </a:r>
            <a:r>
              <a:rPr lang="nl-NL" sz="3600" cap="small" dirty="0"/>
              <a:t>ere</a:t>
            </a:r>
            <a:r>
              <a:rPr lang="nl-NL" sz="3600" dirty="0"/>
              <a:t> allermees</a:t>
            </a:r>
            <a:endParaRPr lang="en-ZA" sz="3600" dirty="0"/>
          </a:p>
          <a:p>
            <a:r>
              <a:rPr lang="nl-NL" sz="3600" dirty="0"/>
              <a:t>as offer welgevallig wees.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030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69:13</a:t>
            </a:r>
          </a:p>
          <a:p>
            <a:endParaRPr lang="en-ZA" sz="3600" dirty="0"/>
          </a:p>
          <a:p>
            <a:r>
              <a:rPr lang="nl-NL" sz="3600" dirty="0"/>
              <a:t>Sagmoediges sal dit aanskou</a:t>
            </a:r>
            <a:endParaRPr lang="en-ZA" sz="3600" dirty="0"/>
          </a:p>
          <a:p>
            <a:r>
              <a:rPr lang="nl-NL" sz="3600" dirty="0"/>
              <a:t>en bly wees as hul dit beleef.</a:t>
            </a:r>
            <a:endParaRPr lang="en-ZA" sz="3600" dirty="0"/>
          </a:p>
          <a:p>
            <a:r>
              <a:rPr lang="nl-NL" sz="3600" dirty="0"/>
              <a:t>Laat dié wat hul tot God begeef, </a:t>
            </a:r>
            <a:endParaRPr lang="en-ZA" sz="3600" dirty="0"/>
          </a:p>
          <a:p>
            <a:r>
              <a:rPr lang="nl-NL" sz="3600" dirty="0"/>
              <a:t>herleef, met frisse krag bedou.</a:t>
            </a:r>
            <a:endParaRPr lang="en-ZA" sz="3600" dirty="0"/>
          </a:p>
          <a:p>
            <a:r>
              <a:rPr lang="nl-NL" sz="3600" dirty="0"/>
              <a:t>God hoor hul wat behoeftig is</a:t>
            </a:r>
            <a:endParaRPr lang="en-ZA" sz="3600" dirty="0"/>
          </a:p>
          <a:p>
            <a:r>
              <a:rPr lang="nl-NL" sz="3600" dirty="0"/>
              <a:t>en kwyn in die gevangenis.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543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69:14</a:t>
            </a:r>
          </a:p>
          <a:p>
            <a:endParaRPr lang="en-ZA" sz="3600" dirty="0"/>
          </a:p>
          <a:p>
            <a:r>
              <a:rPr lang="nl-NL" sz="3600" dirty="0"/>
              <a:t>Laat see en aarde Hom dan prys,</a:t>
            </a:r>
            <a:endParaRPr lang="en-ZA" sz="3600" dirty="0"/>
          </a:p>
          <a:p>
            <a:r>
              <a:rPr lang="nl-NL" sz="3600" dirty="0" smtClean="0"/>
              <a:t>Die lug en al wat </a:t>
            </a:r>
            <a:r>
              <a:rPr lang="nl-NL" sz="3600" dirty="0"/>
              <a:t>dit deursweef!</a:t>
            </a:r>
            <a:endParaRPr lang="en-ZA" sz="3600" dirty="0"/>
          </a:p>
          <a:p>
            <a:r>
              <a:rPr lang="nl-NL" sz="3600" dirty="0"/>
              <a:t>Want God sal Sion laat herleef,</a:t>
            </a:r>
            <a:endParaRPr lang="en-ZA" sz="3600" dirty="0"/>
          </a:p>
          <a:p>
            <a:r>
              <a:rPr lang="nl-NL" sz="3600" dirty="0"/>
              <a:t>en Juda's stede sal herrys.</a:t>
            </a:r>
            <a:endParaRPr lang="en-ZA" sz="3600" dirty="0"/>
          </a:p>
          <a:p>
            <a:r>
              <a:rPr lang="nl-NL" sz="3600" dirty="0"/>
              <a:t>Dan vind Gods volk wat Hom vereer</a:t>
            </a:r>
            <a:endParaRPr lang="en-ZA" sz="3600" dirty="0"/>
          </a:p>
          <a:p>
            <a:r>
              <a:rPr lang="nl-NL" sz="3600" dirty="0"/>
              <a:t>ŉ erfdeel en hul wonings weer.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119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70:1</a:t>
            </a:r>
          </a:p>
          <a:p>
            <a:endParaRPr lang="en-ZA" sz="3600" dirty="0"/>
          </a:p>
          <a:p>
            <a:r>
              <a:rPr lang="af-ZA" sz="3600" dirty="0"/>
              <a:t>O God, my Hulp in nood, help nou!</a:t>
            </a:r>
            <a:endParaRPr lang="en-ZA" sz="3600" dirty="0"/>
          </a:p>
          <a:p>
            <a:r>
              <a:rPr lang="nl-NL" sz="3600" dirty="0"/>
              <a:t>O </a:t>
            </a:r>
            <a:r>
              <a:rPr lang="nl-NL" sz="3600" cap="small" dirty="0"/>
              <a:t>Heer</a:t>
            </a:r>
            <a:r>
              <a:rPr lang="nl-NL" sz="3600" dirty="0"/>
              <a:t>, my Redder, maak tog gou!</a:t>
            </a:r>
            <a:endParaRPr lang="en-ZA" sz="3600" dirty="0"/>
          </a:p>
          <a:p>
            <a:r>
              <a:rPr lang="nl-NL" sz="3600" dirty="0"/>
              <a:t>Maak hul beskaam wat my verdruk</a:t>
            </a:r>
            <a:endParaRPr lang="en-ZA" sz="3600" dirty="0"/>
          </a:p>
          <a:p>
            <a:r>
              <a:rPr lang="nl-NL" sz="3600" dirty="0"/>
              <a:t>en hunker na my ongeluk.</a:t>
            </a:r>
            <a:endParaRPr lang="en-ZA" sz="3600" dirty="0"/>
          </a:p>
          <a:p>
            <a:r>
              <a:rPr lang="nl-NL" sz="3600" dirty="0"/>
              <a:t>Laat hulle vlug na agter om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en vinnig in die skande kom; </a:t>
            </a:r>
            <a:endParaRPr lang="en-ZA" sz="3600" dirty="0"/>
          </a:p>
          <a:p>
            <a:r>
              <a:rPr lang="nl-NL" sz="3600" dirty="0"/>
              <a:t>laat hul met skaamte rugwaarts gaan</a:t>
            </a:r>
            <a:endParaRPr lang="en-ZA" sz="3600" dirty="0"/>
          </a:p>
          <a:p>
            <a:r>
              <a:rPr lang="nl-NL" sz="3600" dirty="0"/>
              <a:t>wat met hul smaad teenoor my staan.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926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70:2</a:t>
            </a:r>
          </a:p>
          <a:p>
            <a:endParaRPr lang="en-ZA" sz="3600" dirty="0"/>
          </a:p>
          <a:p>
            <a:r>
              <a:rPr lang="nl-NL" sz="3600" dirty="0"/>
              <a:t>Maar laat u volk, van sorge vry,</a:t>
            </a:r>
            <a:endParaRPr lang="en-ZA" sz="3600" dirty="0"/>
          </a:p>
          <a:p>
            <a:r>
              <a:rPr lang="nl-NL" sz="3600" dirty="0"/>
              <a:t>in U weer vrolik wees en bly,</a:t>
            </a:r>
            <a:endParaRPr lang="en-ZA" sz="3600" dirty="0"/>
          </a:p>
          <a:p>
            <a:r>
              <a:rPr lang="nl-NL" sz="3600" dirty="0"/>
              <a:t>en uitroep by hul heilgenot:</a:t>
            </a:r>
            <a:endParaRPr lang="en-ZA" sz="3600" dirty="0"/>
          </a:p>
          <a:p>
            <a:r>
              <a:rPr lang="nl-NL" sz="3600" dirty="0"/>
              <a:t>"Hoe groot, hoe wondergroot is God!"</a:t>
            </a:r>
            <a:endParaRPr lang="en-ZA" sz="3600" dirty="0"/>
          </a:p>
          <a:p>
            <a:r>
              <a:rPr lang="nl-NL" sz="3600" dirty="0"/>
              <a:t>Maar in ellende roep ek luid:</a:t>
            </a:r>
            <a:endParaRPr lang="en-ZA" sz="3600" dirty="0"/>
          </a:p>
          <a:p>
            <a:r>
              <a:rPr lang="af-ZA" sz="3600" dirty="0"/>
              <a:t>"My God, ag, haas U, help my uit!"</a:t>
            </a:r>
            <a:endParaRPr lang="en-ZA" sz="3600" dirty="0"/>
          </a:p>
          <a:p>
            <a:r>
              <a:rPr lang="nl-NL" sz="3600" dirty="0"/>
              <a:t>U is my hulp, o </a:t>
            </a:r>
            <a:r>
              <a:rPr lang="nl-NL" sz="3600" cap="small" dirty="0"/>
              <a:t>Heer</a:t>
            </a:r>
            <a:r>
              <a:rPr lang="nl-NL" sz="3600" dirty="0"/>
              <a:t>, by wie</a:t>
            </a:r>
            <a:endParaRPr lang="en-ZA" sz="3600" dirty="0"/>
          </a:p>
          <a:p>
            <a:r>
              <a:rPr lang="nl-NL" sz="3600" dirty="0"/>
              <a:t>ek bystand soek. Vertoef tog nie!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099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53:1</a:t>
            </a:r>
          </a:p>
          <a:p>
            <a:endParaRPr lang="en-ZA" sz="3600" dirty="0"/>
          </a:p>
          <a:p>
            <a:r>
              <a:rPr lang="nl-NL" sz="3600" dirty="0"/>
              <a:t>Vermeetle dwaas wat hoogwys spot,</a:t>
            </a:r>
            <a:endParaRPr lang="en-ZA" sz="3600" dirty="0"/>
          </a:p>
          <a:p>
            <a:r>
              <a:rPr lang="nl-NL" sz="3600" dirty="0"/>
              <a:t>sê in sy hart: "Daar is geen God."</a:t>
            </a:r>
            <a:endParaRPr lang="en-ZA" sz="3600" dirty="0"/>
          </a:p>
          <a:p>
            <a:r>
              <a:rPr lang="nl-NL" sz="3600" dirty="0"/>
              <a:t>Hul dade is afgryslik, sleg,</a:t>
            </a:r>
            <a:endParaRPr lang="en-ZA" sz="3600" dirty="0"/>
          </a:p>
          <a:p>
            <a:r>
              <a:rPr lang="nl-NL" sz="3600" dirty="0"/>
              <a:t>geeneen wat goed doen in sy weg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849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71:1</a:t>
            </a:r>
          </a:p>
          <a:p>
            <a:endParaRPr lang="en-ZA" sz="3600" dirty="0"/>
          </a:p>
          <a:p>
            <a:r>
              <a:rPr lang="nl-NL" sz="3600" dirty="0"/>
              <a:t>Op U alleen, my Rotssteen, bou ek.</a:t>
            </a:r>
            <a:endParaRPr lang="en-ZA" sz="3600" dirty="0"/>
          </a:p>
          <a:p>
            <a:r>
              <a:rPr lang="nl-NL" sz="3600" dirty="0"/>
              <a:t>Laat my dan nimmermeer</a:t>
            </a:r>
            <a:endParaRPr lang="en-ZA" sz="3600" dirty="0"/>
          </a:p>
          <a:p>
            <a:r>
              <a:rPr lang="nl-NL" sz="3600" dirty="0"/>
              <a:t>in smaad verval, o </a:t>
            </a:r>
            <a:r>
              <a:rPr lang="nl-NL" sz="3600" cap="small" dirty="0"/>
              <a:t>Heer</a:t>
            </a:r>
            <a:r>
              <a:rPr lang="nl-NL" sz="3600" dirty="0"/>
              <a:t>!</a:t>
            </a:r>
            <a:endParaRPr lang="en-ZA" sz="3600" dirty="0"/>
          </a:p>
          <a:p>
            <a:r>
              <a:rPr lang="nl-NL" sz="3600" dirty="0"/>
              <a:t>Op u geregtigheid vertrou ek.</a:t>
            </a:r>
            <a:endParaRPr lang="en-ZA" sz="3600" dirty="0"/>
          </a:p>
          <a:p>
            <a:r>
              <a:rPr lang="af-ZA" sz="3600" dirty="0"/>
              <a:t>Verhoor my, red my lewe:</a:t>
            </a:r>
            <a:endParaRPr lang="en-ZA" sz="3600" dirty="0"/>
          </a:p>
          <a:p>
            <a:r>
              <a:rPr lang="nl-NL" sz="3600" dirty="0"/>
              <a:t>dis aan U oorgegewe!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208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71:2</a:t>
            </a:r>
          </a:p>
          <a:p>
            <a:endParaRPr lang="en-ZA" sz="3600" dirty="0"/>
          </a:p>
          <a:p>
            <a:r>
              <a:rPr lang="nl-NL" sz="3600" dirty="0"/>
              <a:t>Wees my ŉ </a:t>
            </a:r>
            <a:r>
              <a:rPr lang="nl-NL" sz="3600" dirty="0" smtClean="0"/>
              <a:t>skuiling, </a:t>
            </a:r>
            <a:r>
              <a:rPr lang="nl-NL" sz="3600" dirty="0"/>
              <a:t>hoog verhewe,</a:t>
            </a:r>
            <a:endParaRPr lang="en-ZA" sz="3600" dirty="0"/>
          </a:p>
          <a:p>
            <a:r>
              <a:rPr lang="nl-NL" sz="3600" dirty="0"/>
              <a:t>hoog teen ŉ bergwand aan,</a:t>
            </a:r>
            <a:endParaRPr lang="en-ZA" sz="3600" dirty="0"/>
          </a:p>
          <a:p>
            <a:r>
              <a:rPr lang="nl-NL" sz="3600" dirty="0"/>
              <a:t>om altyd in te gaan.</a:t>
            </a:r>
            <a:endParaRPr lang="en-ZA" sz="3600" dirty="0"/>
          </a:p>
          <a:p>
            <a:r>
              <a:rPr lang="nl-NL" sz="3600" dirty="0"/>
              <a:t>U het beveel dat ek sal lewe;</a:t>
            </a:r>
            <a:endParaRPr lang="en-ZA" sz="3600" dirty="0"/>
          </a:p>
          <a:p>
            <a:r>
              <a:rPr lang="nl-NL" sz="3600" dirty="0"/>
              <a:t>ek </a:t>
            </a:r>
            <a:r>
              <a:rPr lang="nl-NL" sz="3600" dirty="0" smtClean="0"/>
              <a:t>lééf</a:t>
            </a:r>
            <a:r>
              <a:rPr lang="nl-NL" sz="3600" dirty="0"/>
              <a:t>, o groot Ontfermer</a:t>
            </a:r>
            <a:r>
              <a:rPr lang="nl-NL" sz="3600" dirty="0" smtClean="0"/>
              <a:t>,</a:t>
            </a:r>
            <a:endParaRPr lang="en-ZA" sz="3600" dirty="0"/>
          </a:p>
          <a:p>
            <a:r>
              <a:rPr lang="nl-NL" sz="3600" dirty="0"/>
              <a:t>my Toevlug en Beskermer</a:t>
            </a:r>
            <a:r>
              <a:rPr lang="nl-NL" sz="3600" dirty="0" smtClean="0"/>
              <a:t>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951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172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</a:t>
            </a:r>
            <a:r>
              <a:rPr lang="en-ZA" sz="3600" dirty="0" smtClean="0"/>
              <a:t>71:3</a:t>
            </a:r>
          </a:p>
          <a:p>
            <a:endParaRPr lang="en-ZA" sz="3600" dirty="0"/>
          </a:p>
          <a:p>
            <a:r>
              <a:rPr lang="nl-NL" sz="3600" dirty="0"/>
              <a:t>Ruk my tog uit die wrede kloue</a:t>
            </a:r>
            <a:endParaRPr lang="en-ZA" sz="3600" dirty="0"/>
          </a:p>
          <a:p>
            <a:r>
              <a:rPr lang="nl-NL" sz="3600" dirty="0"/>
              <a:t>van hul wat onreg werk,</a:t>
            </a:r>
            <a:endParaRPr lang="en-ZA" sz="3600" dirty="0"/>
          </a:p>
          <a:p>
            <a:r>
              <a:rPr lang="nl-NL" sz="3600" dirty="0"/>
              <a:t>geweld’naars my te sterk.</a:t>
            </a:r>
            <a:endParaRPr lang="en-ZA" sz="3600" dirty="0"/>
          </a:p>
          <a:p>
            <a:r>
              <a:rPr lang="nl-NL" sz="3600" dirty="0"/>
              <a:t>U is die God van my vertroue</a:t>
            </a:r>
            <a:endParaRPr lang="en-ZA" sz="3600" dirty="0"/>
          </a:p>
          <a:p>
            <a:r>
              <a:rPr lang="nl-NL" sz="3600" dirty="0"/>
              <a:t>vanaf my eerste treë </a:t>
            </a:r>
            <a:endParaRPr lang="en-ZA" sz="3600" dirty="0"/>
          </a:p>
          <a:p>
            <a:r>
              <a:rPr lang="nl-NL" sz="3600" dirty="0"/>
              <a:t>as </a:t>
            </a:r>
            <a:r>
              <a:rPr lang="nl-NL" sz="3600" dirty="0" smtClean="0"/>
              <a:t>jongmens </a:t>
            </a:r>
            <a:r>
              <a:rPr lang="nl-NL" sz="3600" dirty="0"/>
              <a:t>op u weë.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79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172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</a:t>
            </a:r>
            <a:r>
              <a:rPr lang="en-ZA" sz="3600" dirty="0" smtClean="0"/>
              <a:t>71:4</a:t>
            </a:r>
          </a:p>
          <a:p>
            <a:endParaRPr lang="en-ZA" sz="3600" dirty="0"/>
          </a:p>
          <a:p>
            <a:r>
              <a:rPr lang="nl-NL" sz="3600" dirty="0"/>
              <a:t>Ek het gesteun op u genade;</a:t>
            </a:r>
            <a:endParaRPr lang="en-ZA" sz="3600" dirty="0"/>
          </a:p>
          <a:p>
            <a:r>
              <a:rPr lang="nl-NL" sz="3600" dirty="0"/>
              <a:t>van moeders liggaam aan</a:t>
            </a:r>
            <a:endParaRPr lang="en-ZA" sz="3600" dirty="0"/>
          </a:p>
          <a:p>
            <a:r>
              <a:rPr lang="nl-NL" sz="3600" dirty="0"/>
              <a:t>het U my bygestaan.</a:t>
            </a:r>
            <a:endParaRPr lang="en-ZA" sz="3600" dirty="0"/>
          </a:p>
          <a:p>
            <a:r>
              <a:rPr lang="nl-NL" sz="3600" dirty="0"/>
              <a:t>Dus loof ek u verlossingsdade; </a:t>
            </a:r>
            <a:endParaRPr lang="en-ZA" sz="3600" dirty="0"/>
          </a:p>
          <a:p>
            <a:r>
              <a:rPr lang="nl-NL" sz="3600" dirty="0"/>
              <a:t>my loflied tot u ere</a:t>
            </a:r>
            <a:endParaRPr lang="en-ZA" sz="3600" dirty="0"/>
          </a:p>
          <a:p>
            <a:r>
              <a:rPr lang="nl-NL" sz="3600" dirty="0"/>
              <a:t>sal nie verstom, o H</a:t>
            </a:r>
            <a:r>
              <a:rPr lang="nl-NL" sz="3600" cap="small" dirty="0"/>
              <a:t>ere</a:t>
            </a:r>
            <a:r>
              <a:rPr lang="nl-NL" sz="3600" dirty="0"/>
              <a:t>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49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71:5</a:t>
            </a:r>
          </a:p>
          <a:p>
            <a:endParaRPr lang="en-ZA" sz="3600" dirty="0"/>
          </a:p>
          <a:p>
            <a:r>
              <a:rPr lang="nl-NL" sz="3600" dirty="0"/>
              <a:t>ŉ Wonder vir wie my aanskou het,</a:t>
            </a:r>
            <a:endParaRPr lang="en-ZA" sz="3600" dirty="0"/>
          </a:p>
          <a:p>
            <a:r>
              <a:rPr lang="nl-NL" sz="3600" dirty="0"/>
              <a:t>was ek, want altyddeur	</a:t>
            </a:r>
            <a:endParaRPr lang="en-ZA" sz="3600" dirty="0"/>
          </a:p>
          <a:p>
            <a:r>
              <a:rPr lang="nl-NL" sz="3600" dirty="0"/>
              <a:t>was U my toevlug, </a:t>
            </a:r>
            <a:r>
              <a:rPr lang="nl-NL" sz="3600" cap="small" dirty="0"/>
              <a:t>Heer</a:t>
            </a:r>
            <a:endParaRPr lang="en-ZA" sz="3600" dirty="0"/>
          </a:p>
          <a:p>
            <a:r>
              <a:rPr lang="nl-NL" sz="3600" dirty="0"/>
              <a:t>oor wie ek roem, op wie 'k vertrou het.</a:t>
            </a:r>
            <a:endParaRPr lang="en-ZA" sz="3600" dirty="0"/>
          </a:p>
          <a:p>
            <a:r>
              <a:rPr lang="nl-NL" sz="3600" dirty="0"/>
              <a:t>My loflied tot u ere</a:t>
            </a:r>
            <a:endParaRPr lang="en-ZA" sz="3600" dirty="0"/>
          </a:p>
          <a:p>
            <a:r>
              <a:rPr lang="nl-NL" sz="3600" dirty="0"/>
              <a:t>sal nie verstom, o H</a:t>
            </a:r>
            <a:r>
              <a:rPr lang="nl-NL" sz="3600" cap="small" dirty="0"/>
              <a:t>ere</a:t>
            </a:r>
            <a:r>
              <a:rPr lang="nl-NL" sz="3600" dirty="0" smtClean="0"/>
              <a:t>!</a:t>
            </a:r>
            <a:r>
              <a:rPr lang="af-ZA" sz="3600" dirty="0"/>
              <a:t>	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712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71:6</a:t>
            </a:r>
          </a:p>
          <a:p>
            <a:endParaRPr lang="en-ZA" sz="3600" dirty="0"/>
          </a:p>
          <a:p>
            <a:r>
              <a:rPr lang="nl-NL" sz="3600" dirty="0"/>
              <a:t>As haas my lewensdag gedaan is</a:t>
            </a:r>
            <a:endParaRPr lang="en-ZA" sz="3600" dirty="0"/>
          </a:p>
          <a:p>
            <a:r>
              <a:rPr lang="nl-NL" sz="3600" dirty="0"/>
              <a:t>en skemering daal neer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verlaat my dan nie, </a:t>
            </a:r>
            <a:r>
              <a:rPr lang="nl-NL" sz="3600" cap="small" dirty="0"/>
              <a:t>Heer</a:t>
            </a:r>
            <a:r>
              <a:rPr lang="nl-NL" sz="3600" dirty="0"/>
              <a:t>!</a:t>
            </a:r>
            <a:endParaRPr lang="en-ZA" sz="3600" dirty="0"/>
          </a:p>
          <a:p>
            <a:r>
              <a:rPr lang="nl-NL" sz="3600" dirty="0"/>
              <a:t>Versterk die krag wat al vergaan is,</a:t>
            </a:r>
            <a:endParaRPr lang="en-ZA" sz="3600" dirty="0"/>
          </a:p>
          <a:p>
            <a:r>
              <a:rPr lang="nl-NL" sz="3600" dirty="0"/>
              <a:t>dat met die aardse lewe</a:t>
            </a:r>
            <a:endParaRPr lang="en-ZA" sz="3600" dirty="0"/>
          </a:p>
          <a:p>
            <a:r>
              <a:rPr lang="nl-NL" sz="3600" dirty="0"/>
              <a:t>u hulp my nie begewe.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195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71:7</a:t>
            </a:r>
          </a:p>
          <a:p>
            <a:endParaRPr lang="en-ZA" sz="3600" dirty="0"/>
          </a:p>
          <a:p>
            <a:r>
              <a:rPr lang="nl-NL" sz="3600" dirty="0"/>
              <a:t>My haters loer nou op my lewe,</a:t>
            </a:r>
            <a:endParaRPr lang="en-ZA" sz="3600" dirty="0"/>
          </a:p>
          <a:p>
            <a:r>
              <a:rPr lang="nl-NL" sz="3600" dirty="0"/>
              <a:t>die vyand hoor ek praat;</a:t>
            </a:r>
            <a:endParaRPr lang="en-ZA" sz="3600" dirty="0"/>
          </a:p>
          <a:p>
            <a:r>
              <a:rPr lang="nl-NL" sz="3600" dirty="0"/>
              <a:t>tesame hou hul raad:</a:t>
            </a:r>
            <a:endParaRPr lang="en-ZA" sz="3600" dirty="0"/>
          </a:p>
          <a:p>
            <a:r>
              <a:rPr lang="nl-NL" sz="3600" dirty="0"/>
              <a:t>"Sy God, sy vriend, het hom begewe;</a:t>
            </a:r>
            <a:endParaRPr lang="en-ZA" sz="3600" dirty="0"/>
          </a:p>
          <a:p>
            <a:r>
              <a:rPr lang="nl-NL" sz="3600" dirty="0" smtClean="0"/>
              <a:t>vervolg </a:t>
            </a:r>
            <a:r>
              <a:rPr lang="nl-NL" sz="3600" dirty="0"/>
              <a:t>hom, jaag hom, gryp hom,</a:t>
            </a:r>
            <a:endParaRPr lang="en-ZA" sz="3600" dirty="0"/>
          </a:p>
          <a:p>
            <a:r>
              <a:rPr lang="af-ZA" sz="3600" dirty="0"/>
              <a:t>want niemand help of red hom!"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169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71:8</a:t>
            </a:r>
          </a:p>
          <a:p>
            <a:endParaRPr lang="af-ZA" sz="3600" dirty="0"/>
          </a:p>
          <a:p>
            <a:r>
              <a:rPr lang="af-ZA" sz="3600" dirty="0"/>
              <a:t>My God, wees tog nie ver van my nie;</a:t>
            </a:r>
            <a:endParaRPr lang="en-ZA" sz="3600" dirty="0"/>
          </a:p>
          <a:p>
            <a:r>
              <a:rPr lang="nl-NL" sz="3600" dirty="0"/>
              <a:t>kom haastig na my aan </a:t>
            </a:r>
            <a:endParaRPr lang="en-ZA" sz="3600" dirty="0"/>
          </a:p>
          <a:p>
            <a:r>
              <a:rPr lang="nl-NL" sz="3600" dirty="0"/>
              <a:t>dat hul beskaam kan staan!</a:t>
            </a:r>
            <a:endParaRPr lang="en-ZA" sz="3600" dirty="0"/>
          </a:p>
          <a:p>
            <a:r>
              <a:rPr lang="nl-NL" sz="3600" dirty="0"/>
              <a:t>Betoon aan hul geen medely nie,</a:t>
            </a:r>
            <a:endParaRPr lang="en-ZA" sz="3600" dirty="0"/>
          </a:p>
          <a:p>
            <a:r>
              <a:rPr lang="nl-NL" sz="3600" dirty="0"/>
              <a:t>en laat hul vyandshande</a:t>
            </a:r>
            <a:endParaRPr lang="en-ZA" sz="3600" dirty="0"/>
          </a:p>
          <a:p>
            <a:r>
              <a:rPr lang="nl-NL" sz="3600" dirty="0"/>
              <a:t>hul toedraai in hul skande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535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71:9</a:t>
            </a:r>
          </a:p>
          <a:p>
            <a:endParaRPr lang="en-ZA" sz="3600" dirty="0"/>
          </a:p>
          <a:p>
            <a:r>
              <a:rPr lang="nl-NL" sz="3600" dirty="0"/>
              <a:t>Maar ék sal hoop op U, die nag deur,</a:t>
            </a:r>
            <a:endParaRPr lang="en-ZA" sz="3600" dirty="0"/>
          </a:p>
          <a:p>
            <a:r>
              <a:rPr lang="nl-NL" sz="3600" dirty="0"/>
              <a:t>my mond vind tot u lof </a:t>
            </a:r>
            <a:endParaRPr lang="en-ZA" sz="3600" dirty="0"/>
          </a:p>
          <a:p>
            <a:r>
              <a:rPr lang="nl-NL" sz="3600" dirty="0"/>
              <a:t>gedurig al meer stof. </a:t>
            </a:r>
            <a:endParaRPr lang="en-ZA" sz="3600" dirty="0"/>
          </a:p>
          <a:p>
            <a:r>
              <a:rPr lang="nl-NL" sz="3600" dirty="0"/>
              <a:t>U redding noem ek elke dag deur; 	</a:t>
            </a:r>
            <a:endParaRPr lang="en-ZA" sz="3600" dirty="0"/>
          </a:p>
          <a:p>
            <a:r>
              <a:rPr lang="nl-NL" sz="3600" dirty="0"/>
              <a:t>al kan ek dit nie skat nie,</a:t>
            </a:r>
            <a:endParaRPr lang="en-ZA" sz="3600" dirty="0"/>
          </a:p>
          <a:p>
            <a:r>
              <a:rPr lang="nl-NL" sz="3600" dirty="0"/>
              <a:t>besyfer of bevat nie.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185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71:10</a:t>
            </a:r>
          </a:p>
          <a:p>
            <a:endParaRPr lang="af-ZA" sz="3600" dirty="0" smtClean="0"/>
          </a:p>
          <a:p>
            <a:r>
              <a:rPr lang="nl-NL" sz="3600" dirty="0"/>
              <a:t>Nou kom ek aan met forse skrede</a:t>
            </a:r>
            <a:endParaRPr lang="en-ZA" sz="3600" dirty="0"/>
          </a:p>
          <a:p>
            <a:r>
              <a:rPr lang="nl-NL" sz="3600" dirty="0"/>
              <a:t>my lof is sonder maat,</a:t>
            </a:r>
            <a:endParaRPr lang="en-ZA" sz="3600" dirty="0"/>
          </a:p>
          <a:p>
            <a:r>
              <a:rPr lang="nl-NL" sz="3600" dirty="0"/>
              <a:t>vir u verlossingsdaad.</a:t>
            </a:r>
            <a:endParaRPr lang="en-ZA" sz="3600" dirty="0"/>
          </a:p>
          <a:p>
            <a:r>
              <a:rPr lang="nl-NL" sz="3600" dirty="0"/>
              <a:t>Ek praat van jeugtyd en verlede </a:t>
            </a:r>
            <a:r>
              <a:rPr lang="nl-NL" sz="3600" dirty="0" smtClean="0"/>
              <a:t>–</a:t>
            </a:r>
          </a:p>
          <a:p>
            <a:r>
              <a:rPr lang="nl-NL" sz="3600" dirty="0" smtClean="0"/>
              <a:t>hoe </a:t>
            </a:r>
            <a:r>
              <a:rPr lang="nl-NL" sz="3600" dirty="0"/>
              <a:t>U my, onervare,</a:t>
            </a:r>
            <a:endParaRPr lang="en-ZA" sz="3600" dirty="0"/>
          </a:p>
          <a:p>
            <a:r>
              <a:rPr lang="nl-NL" sz="3600" dirty="0"/>
              <a:t>gelei het al my jare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92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53:2</a:t>
            </a:r>
          </a:p>
          <a:p>
            <a:endParaRPr lang="af-ZA" sz="3600" dirty="0"/>
          </a:p>
          <a:p>
            <a:r>
              <a:rPr lang="en-ZA" sz="3600" dirty="0" smtClean="0"/>
              <a:t>Van </a:t>
            </a:r>
            <a:r>
              <a:rPr lang="en-ZA" sz="3600" dirty="0" err="1" smtClean="0"/>
              <a:t>bo</a:t>
            </a:r>
            <a:r>
              <a:rPr lang="en-ZA" sz="3600" dirty="0" smtClean="0"/>
              <a:t> </a:t>
            </a:r>
            <a:r>
              <a:rPr lang="en-ZA" sz="3600" dirty="0" err="1" smtClean="0"/>
              <a:t>kyk</a:t>
            </a:r>
            <a:r>
              <a:rPr lang="en-ZA" sz="3600" dirty="0" smtClean="0"/>
              <a:t> God die </a:t>
            </a:r>
            <a:r>
              <a:rPr lang="en-ZA" sz="3600" dirty="0" err="1" smtClean="0"/>
              <a:t>mense</a:t>
            </a:r>
            <a:r>
              <a:rPr lang="en-ZA" sz="3600" dirty="0" smtClean="0"/>
              <a:t> </a:t>
            </a:r>
            <a:r>
              <a:rPr lang="en-ZA" sz="3600" dirty="0" err="1" smtClean="0"/>
              <a:t>deur</a:t>
            </a:r>
            <a:endParaRPr lang="en-ZA" sz="3600" dirty="0"/>
          </a:p>
          <a:p>
            <a:r>
              <a:rPr lang="nl-NL" sz="3600" dirty="0" smtClean="0"/>
              <a:t>Om alles wat hul doen te keur,</a:t>
            </a:r>
          </a:p>
          <a:p>
            <a:r>
              <a:rPr lang="nl-NL" sz="3600" dirty="0" smtClean="0"/>
              <a:t>of </a:t>
            </a:r>
            <a:r>
              <a:rPr lang="nl-NL" sz="3600" dirty="0"/>
              <a:t>Hy ook by die mensekind</a:t>
            </a:r>
            <a:endParaRPr lang="en-ZA" sz="3600" dirty="0"/>
          </a:p>
          <a:p>
            <a:r>
              <a:rPr lang="nl-NL" sz="3600" dirty="0"/>
              <a:t>verstand mét ware Godsvrees vind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081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9563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71:11</a:t>
            </a:r>
          </a:p>
          <a:p>
            <a:endParaRPr lang="en-ZA" sz="3600" dirty="0"/>
          </a:p>
          <a:p>
            <a:r>
              <a:rPr lang="nl-NL" sz="3600" dirty="0"/>
              <a:t>Ek vra, o God, U toegeneentheid</a:t>
            </a:r>
            <a:endParaRPr lang="en-ZA" sz="3600" dirty="0"/>
          </a:p>
          <a:p>
            <a:r>
              <a:rPr lang="nl-NL" sz="3600" dirty="0"/>
              <a:t>en hulp, as ouderdom </a:t>
            </a:r>
            <a:endParaRPr lang="en-ZA" sz="3600" dirty="0"/>
          </a:p>
          <a:p>
            <a:r>
              <a:rPr lang="nl-NL" sz="3600" dirty="0"/>
              <a:t>en grysheid oor my kom. </a:t>
            </a:r>
            <a:endParaRPr lang="en-ZA" sz="3600" dirty="0"/>
          </a:p>
          <a:p>
            <a:r>
              <a:rPr lang="nl-NL" sz="3600" dirty="0"/>
              <a:t>Verlaat my nie; gun my geleentheid; </a:t>
            </a:r>
            <a:endParaRPr lang="en-ZA" sz="3600" dirty="0"/>
          </a:p>
          <a:p>
            <a:r>
              <a:rPr lang="nl-NL" sz="3600" dirty="0"/>
              <a:t>dan hou ek u vermoë </a:t>
            </a:r>
            <a:endParaRPr lang="en-ZA" sz="3600" dirty="0"/>
          </a:p>
          <a:p>
            <a:r>
              <a:rPr lang="nl-NL" sz="3600" dirty="0"/>
              <a:t>aan kind en kroos voor oë.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432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8123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3600" dirty="0" smtClean="0"/>
              <a:t>Psalm 71:12</a:t>
            </a:r>
          </a:p>
          <a:p>
            <a:endParaRPr lang="en-ZA" sz="3600" dirty="0"/>
          </a:p>
          <a:p>
            <a:r>
              <a:rPr lang="nl-NL" sz="3600" dirty="0"/>
              <a:t>Ek roem, o God, u alvermoë</a:t>
            </a:r>
            <a:endParaRPr lang="en-ZA" sz="3600" dirty="0"/>
          </a:p>
          <a:p>
            <a:r>
              <a:rPr lang="nl-NL" sz="3600" dirty="0"/>
              <a:t>en u geregtigheid,</a:t>
            </a:r>
            <a:endParaRPr lang="en-ZA" sz="3600" dirty="0"/>
          </a:p>
          <a:p>
            <a:r>
              <a:rPr lang="nl-NL" sz="3600" dirty="0"/>
              <a:t>wat uitstraal ver en wyd</a:t>
            </a:r>
            <a:endParaRPr lang="en-ZA" sz="3600" dirty="0"/>
          </a:p>
          <a:p>
            <a:r>
              <a:rPr lang="nl-NL" sz="3600" dirty="0"/>
              <a:t>en heerlik skitter uit die hoë.</a:t>
            </a:r>
            <a:endParaRPr lang="en-ZA" sz="3600" dirty="0"/>
          </a:p>
          <a:p>
            <a:r>
              <a:rPr lang="nl-NL" sz="3600" dirty="0"/>
              <a:t>Wie is soos U, o H</a:t>
            </a:r>
            <a:r>
              <a:rPr lang="nl-NL" sz="3600" cap="small" dirty="0"/>
              <a:t>ere</a:t>
            </a:r>
            <a:r>
              <a:rPr lang="nl-NL" sz="3600" dirty="0"/>
              <a:t>,</a:t>
            </a:r>
            <a:endParaRPr lang="en-ZA" sz="3600" dirty="0"/>
          </a:p>
          <a:p>
            <a:r>
              <a:rPr lang="nl-NL" sz="3600" dirty="0"/>
              <a:t>so groot in mag en ere!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288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7403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71:13</a:t>
            </a:r>
          </a:p>
          <a:p>
            <a:endParaRPr lang="af-ZA" sz="3600" dirty="0" smtClean="0"/>
          </a:p>
          <a:p>
            <a:r>
              <a:rPr lang="nl-NL" sz="3600" dirty="0"/>
              <a:t>U het my baie teëspoede</a:t>
            </a:r>
            <a:endParaRPr lang="en-ZA" sz="3600" dirty="0"/>
          </a:p>
          <a:p>
            <a:r>
              <a:rPr lang="nl-NL" sz="3600" dirty="0"/>
              <a:t>laat sien; maar U sal my</a:t>
            </a:r>
            <a:endParaRPr lang="en-ZA" sz="3600" dirty="0"/>
          </a:p>
          <a:p>
            <a:r>
              <a:rPr lang="nl-NL" sz="3600" dirty="0"/>
              <a:t>weer van die dood bevry,</a:t>
            </a:r>
            <a:endParaRPr lang="en-ZA" sz="3600" dirty="0"/>
          </a:p>
          <a:p>
            <a:r>
              <a:rPr lang="nl-NL" sz="3600" dirty="0"/>
              <a:t>my ophaal uit die watervloede.</a:t>
            </a:r>
            <a:endParaRPr lang="en-ZA" sz="3600" dirty="0"/>
          </a:p>
          <a:p>
            <a:r>
              <a:rPr lang="af-ZA" sz="3600" dirty="0"/>
              <a:t>Herstel my tog in ere,</a:t>
            </a:r>
            <a:endParaRPr lang="en-ZA" sz="3600" dirty="0"/>
          </a:p>
          <a:p>
            <a:r>
              <a:rPr lang="nl-NL" sz="3600" dirty="0"/>
              <a:t>en troos U my, o </a:t>
            </a:r>
            <a:r>
              <a:rPr lang="nl-NL" sz="3600" dirty="0" smtClean="0"/>
              <a:t>H</a:t>
            </a:r>
            <a:r>
              <a:rPr lang="nl-NL" sz="2800" dirty="0" smtClean="0"/>
              <a:t>ERE</a:t>
            </a:r>
            <a:r>
              <a:rPr lang="nl-NL" sz="3600" dirty="0" smtClean="0"/>
              <a:t>.   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67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6683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71:14</a:t>
            </a:r>
          </a:p>
          <a:p>
            <a:endParaRPr lang="af-ZA" sz="3600" dirty="0" smtClean="0"/>
          </a:p>
          <a:p>
            <a:r>
              <a:rPr lang="af-ZA" sz="3600" dirty="0"/>
              <a:t>Ek sing </a:t>
            </a:r>
            <a:r>
              <a:rPr lang="af-ZA" sz="3600" dirty="0" smtClean="0"/>
              <a:t>ŉ </a:t>
            </a:r>
            <a:r>
              <a:rPr lang="af-ZA" sz="3600" dirty="0"/>
              <a:t>lofsang by my snare,</a:t>
            </a:r>
            <a:endParaRPr lang="en-ZA" sz="3600" dirty="0"/>
          </a:p>
          <a:p>
            <a:r>
              <a:rPr lang="nl-NL" sz="3600" dirty="0"/>
              <a:t>ŉ lied van troos en trou</a:t>
            </a:r>
            <a:endParaRPr lang="en-ZA" sz="3600" dirty="0"/>
          </a:p>
          <a:p>
            <a:r>
              <a:rPr lang="nl-NL" sz="3600" dirty="0"/>
              <a:t>waarin u lof ontvou,</a:t>
            </a:r>
            <a:endParaRPr lang="en-ZA" sz="3600" dirty="0"/>
          </a:p>
          <a:p>
            <a:r>
              <a:rPr lang="nl-NL" sz="3600" dirty="0"/>
              <a:t>o Heilige by Israels skare!</a:t>
            </a:r>
            <a:endParaRPr lang="en-ZA" sz="3600" dirty="0"/>
          </a:p>
          <a:p>
            <a:r>
              <a:rPr lang="nl-NL" sz="3600" dirty="0"/>
              <a:t>Ek roep, tot vreug herbore:</a:t>
            </a:r>
            <a:endParaRPr lang="en-ZA" sz="3600" dirty="0"/>
          </a:p>
          <a:p>
            <a:r>
              <a:rPr lang="nl-NL" sz="3600" dirty="0"/>
              <a:t>“Verlos, en nie verlore!”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060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71:15</a:t>
            </a:r>
          </a:p>
          <a:p>
            <a:endParaRPr lang="en-ZA" sz="3600" dirty="0"/>
          </a:p>
          <a:p>
            <a:r>
              <a:rPr lang="nl-NL" sz="3600" dirty="0"/>
              <a:t>Ek meld teenoor hul onheilsplanne,</a:t>
            </a:r>
            <a:endParaRPr lang="en-ZA" sz="3600" dirty="0"/>
          </a:p>
          <a:p>
            <a:r>
              <a:rPr lang="nl-NL" sz="3600" dirty="0"/>
              <a:t>my vyande ten spyt</a:t>
            </a:r>
            <a:endParaRPr lang="en-ZA" sz="3600" dirty="0"/>
          </a:p>
          <a:p>
            <a:r>
              <a:rPr lang="nl-NL" sz="3600" dirty="0"/>
              <a:t>steeds u geregtigheid.</a:t>
            </a:r>
            <a:endParaRPr lang="en-ZA" sz="3600" dirty="0"/>
          </a:p>
          <a:p>
            <a:r>
              <a:rPr lang="nl-NL" sz="3600" dirty="0" smtClean="0"/>
              <a:t>Hul word gestuit, </a:t>
            </a:r>
            <a:r>
              <a:rPr lang="nl-NL" sz="3600" dirty="0"/>
              <a:t>die onregsmanne,</a:t>
            </a:r>
            <a:endParaRPr lang="en-ZA" sz="3600" dirty="0"/>
          </a:p>
          <a:p>
            <a:r>
              <a:rPr lang="en-ZA" sz="3600" dirty="0" smtClean="0"/>
              <a:t>op </a:t>
            </a:r>
            <a:r>
              <a:rPr lang="en-ZA" sz="3600" dirty="0" err="1" smtClean="0"/>
              <a:t>eie</a:t>
            </a:r>
            <a:r>
              <a:rPr lang="en-ZA" sz="3600" dirty="0" smtClean="0"/>
              <a:t> </a:t>
            </a:r>
            <a:r>
              <a:rPr lang="en-ZA" sz="3600" dirty="0" err="1" smtClean="0"/>
              <a:t>kronkelweë</a:t>
            </a:r>
            <a:r>
              <a:rPr lang="en-ZA" sz="3600" dirty="0" smtClean="0"/>
              <a:t>,</a:t>
            </a:r>
            <a:endParaRPr lang="en-ZA" sz="3600" b="1" dirty="0"/>
          </a:p>
          <a:p>
            <a:r>
              <a:rPr lang="nl-NL" sz="3600" dirty="0" smtClean="0"/>
              <a:t>verlate en verleë.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20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72:1</a:t>
            </a:r>
          </a:p>
          <a:p>
            <a:endParaRPr lang="en-ZA" sz="3600" dirty="0"/>
          </a:p>
          <a:p>
            <a:r>
              <a:rPr lang="nl-NL" sz="3600" dirty="0"/>
              <a:t>Gee aan die Koning, </a:t>
            </a:r>
            <a:r>
              <a:rPr lang="nl-NL" sz="3600" cap="small" dirty="0"/>
              <a:t>Heer</a:t>
            </a:r>
            <a:r>
              <a:rPr lang="nl-NL" sz="3600" dirty="0"/>
              <a:t>, u regte</a:t>
            </a:r>
            <a:endParaRPr lang="en-ZA" sz="3600" dirty="0"/>
          </a:p>
          <a:p>
            <a:r>
              <a:rPr lang="nl-NL" sz="3600" dirty="0"/>
              <a:t>en u geregtigheid</a:t>
            </a:r>
            <a:endParaRPr lang="en-ZA" sz="3600" dirty="0"/>
          </a:p>
          <a:p>
            <a:r>
              <a:rPr lang="nl-NL" sz="3600" dirty="0"/>
              <a:t>aan Koningskind, dat Hy u knegte</a:t>
            </a:r>
            <a:endParaRPr lang="en-ZA" sz="3600" dirty="0"/>
          </a:p>
          <a:p>
            <a:r>
              <a:rPr lang="nl-NL" sz="3600" dirty="0"/>
              <a:t>kan rig met wys beleid.</a:t>
            </a:r>
            <a:endParaRPr lang="en-ZA" sz="3600" dirty="0"/>
          </a:p>
          <a:p>
            <a:r>
              <a:rPr lang="nl-NL" sz="3600" dirty="0"/>
              <a:t>Dan vind u volk weer ŉ beskermer,</a:t>
            </a:r>
            <a:endParaRPr lang="en-ZA" sz="3600" dirty="0"/>
          </a:p>
          <a:p>
            <a:r>
              <a:rPr lang="nl-NL" sz="3600" dirty="0"/>
              <a:t>een wat hul saak besleg,</a:t>
            </a:r>
            <a:endParaRPr lang="en-ZA" sz="3600" dirty="0"/>
          </a:p>
          <a:p>
            <a:r>
              <a:rPr lang="nl-NL" sz="3600" dirty="0"/>
              <a:t>ellendiges weer ŉ ontfermer</a:t>
            </a:r>
            <a:endParaRPr lang="en-ZA" sz="3600" dirty="0"/>
          </a:p>
          <a:p>
            <a:r>
              <a:rPr lang="nl-NL" sz="3600" dirty="0"/>
              <a:t>wat oordeel volgens reg.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682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72:2</a:t>
            </a:r>
          </a:p>
          <a:p>
            <a:endParaRPr lang="en-ZA" sz="3600" dirty="0"/>
          </a:p>
          <a:p>
            <a:r>
              <a:rPr lang="nl-NL" sz="3600" dirty="0"/>
              <a:t>O saalge ryk waar enkel vrede</a:t>
            </a:r>
            <a:endParaRPr lang="en-ZA" sz="3600" dirty="0"/>
          </a:p>
          <a:p>
            <a:r>
              <a:rPr lang="nl-NL" sz="3600" dirty="0"/>
              <a:t>oor </a:t>
            </a:r>
            <a:r>
              <a:rPr lang="nl-NL" sz="3600" dirty="0" smtClean="0"/>
              <a:t>berg en heuwel </a:t>
            </a:r>
            <a:r>
              <a:rPr lang="nl-NL" sz="3600" dirty="0"/>
              <a:t>sweef;</a:t>
            </a:r>
            <a:endParaRPr lang="en-ZA" sz="3600" dirty="0"/>
          </a:p>
          <a:p>
            <a:r>
              <a:rPr lang="nl-NL" sz="3600" dirty="0"/>
              <a:t>die Vors na Gods geregtighede</a:t>
            </a:r>
            <a:endParaRPr lang="en-ZA" sz="3600" dirty="0"/>
          </a:p>
          <a:p>
            <a:r>
              <a:rPr lang="nl-NL" sz="3600" dirty="0"/>
              <a:t>sal heers oor wat daar leef;</a:t>
            </a:r>
            <a:endParaRPr lang="en-ZA" sz="3600" dirty="0"/>
          </a:p>
          <a:p>
            <a:r>
              <a:rPr lang="nl-NL" sz="3600" dirty="0"/>
              <a:t>waar Hy in strenge strafgedinge, </a:t>
            </a:r>
            <a:endParaRPr lang="en-ZA" sz="3600" dirty="0"/>
          </a:p>
          <a:p>
            <a:r>
              <a:rPr lang="nl-NL" sz="3600" dirty="0"/>
              <a:t>oor armes Hom ontferm, </a:t>
            </a:r>
            <a:endParaRPr lang="en-ZA" sz="3600" dirty="0"/>
          </a:p>
          <a:p>
            <a:r>
              <a:rPr lang="nl-NL" sz="3600" dirty="0"/>
              <a:t>sal Hy die reg van die geringe, </a:t>
            </a:r>
            <a:endParaRPr lang="en-ZA" sz="3600" dirty="0"/>
          </a:p>
          <a:p>
            <a:r>
              <a:rPr lang="nl-NL" sz="3600" dirty="0"/>
              <a:t>teen wie verdruk, beskerm.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8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72:3</a:t>
            </a:r>
          </a:p>
          <a:p>
            <a:endParaRPr lang="en-ZA" sz="3600" dirty="0"/>
          </a:p>
          <a:p>
            <a:r>
              <a:rPr lang="nl-NL" sz="3600" dirty="0"/>
              <a:t>Só lank die son se vlammevure</a:t>
            </a:r>
            <a:r>
              <a:rPr lang="nl-NL" sz="3600" baseline="30000" dirty="0"/>
              <a:t> </a:t>
            </a:r>
            <a:endParaRPr lang="en-ZA" sz="3600" dirty="0"/>
          </a:p>
          <a:p>
            <a:r>
              <a:rPr lang="nl-NL" sz="3600" dirty="0"/>
              <a:t>bedags ŉ lig sal wees, 	</a:t>
            </a:r>
            <a:endParaRPr lang="en-ZA" sz="3600" dirty="0"/>
          </a:p>
          <a:p>
            <a:r>
              <a:rPr lang="nl-NL" sz="3600" dirty="0"/>
              <a:t>die maan ŉ lamp in donker ure –</a:t>
            </a:r>
            <a:endParaRPr lang="en-ZA" sz="3600" dirty="0"/>
          </a:p>
          <a:p>
            <a:r>
              <a:rPr lang="af-ZA" sz="3600" dirty="0"/>
              <a:t>só lank sal hul Hom vrees.</a:t>
            </a:r>
            <a:endParaRPr lang="en-ZA" sz="3600" dirty="0"/>
          </a:p>
          <a:p>
            <a:r>
              <a:rPr lang="af-ZA" sz="3600" dirty="0"/>
              <a:t>Hy sal so mild wees soos die reën</a:t>
            </a:r>
            <a:endParaRPr lang="en-ZA" sz="3600" dirty="0"/>
          </a:p>
          <a:p>
            <a:r>
              <a:rPr lang="nl-NL" sz="3600" dirty="0"/>
              <a:t>wat neerdaal op die gras;</a:t>
            </a:r>
            <a:endParaRPr lang="en-ZA" sz="3600" dirty="0"/>
          </a:p>
          <a:p>
            <a:r>
              <a:rPr lang="nl-NL" sz="3600" dirty="0"/>
              <a:t>soos druppels wat met volle seën</a:t>
            </a:r>
            <a:endParaRPr lang="en-ZA" sz="3600" dirty="0"/>
          </a:p>
          <a:p>
            <a:r>
              <a:rPr lang="nl-NL" sz="3600" dirty="0"/>
              <a:t>besproei die veldgewas.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87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72:4</a:t>
            </a:r>
          </a:p>
          <a:p>
            <a:endParaRPr lang="en-ZA" sz="3600" dirty="0"/>
          </a:p>
          <a:p>
            <a:r>
              <a:rPr lang="nl-NL" sz="3600" dirty="0"/>
              <a:t>Dan kom die tyd van welbehae,</a:t>
            </a:r>
            <a:endParaRPr lang="en-ZA" sz="3600" dirty="0"/>
          </a:p>
          <a:p>
            <a:r>
              <a:rPr lang="nl-NL" sz="3600" dirty="0"/>
              <a:t>wanneer die vrede bloei;</a:t>
            </a:r>
            <a:endParaRPr lang="en-ZA" sz="3600" dirty="0"/>
          </a:p>
          <a:p>
            <a:r>
              <a:rPr lang="nl-NL" sz="3600" dirty="0"/>
              <a:t>regverdiges sal in sy dae</a:t>
            </a:r>
            <a:endParaRPr lang="en-ZA" sz="3600" dirty="0"/>
          </a:p>
          <a:p>
            <a:r>
              <a:rPr lang="nl-NL" sz="3600" dirty="0"/>
              <a:t>tot volle rypheid groei.	</a:t>
            </a:r>
            <a:endParaRPr lang="en-ZA" sz="3600" dirty="0"/>
          </a:p>
          <a:p>
            <a:r>
              <a:rPr lang="nl-NL" sz="3600" dirty="0"/>
              <a:t>Van see tot see – geen grensomlyning,</a:t>
            </a:r>
            <a:endParaRPr lang="en-ZA" sz="3600" dirty="0"/>
          </a:p>
          <a:p>
            <a:r>
              <a:rPr lang="nl-NL" sz="3600" dirty="0"/>
              <a:t>want orals heers sy staf,</a:t>
            </a:r>
            <a:endParaRPr lang="en-ZA" sz="3600" dirty="0"/>
          </a:p>
          <a:p>
            <a:r>
              <a:rPr lang="nl-NL" sz="3600" dirty="0"/>
              <a:t>totdat die maan, die bleek verskyning,</a:t>
            </a:r>
            <a:endParaRPr lang="en-ZA" sz="3600" dirty="0"/>
          </a:p>
          <a:p>
            <a:r>
              <a:rPr lang="nl-NL" sz="3600" dirty="0"/>
              <a:t>val van die hemel af.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11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72:5</a:t>
            </a:r>
          </a:p>
          <a:p>
            <a:endParaRPr lang="en-ZA" sz="3600" dirty="0"/>
          </a:p>
          <a:p>
            <a:r>
              <a:rPr lang="nl-NL" sz="3600" dirty="0"/>
              <a:t>Hul kniel, uit lande vergeleë;</a:t>
            </a:r>
            <a:endParaRPr lang="en-ZA" sz="3600" dirty="0"/>
          </a:p>
          <a:p>
            <a:r>
              <a:rPr lang="nl-NL" sz="3600" dirty="0"/>
              <a:t>sy vyand lek die stof;</a:t>
            </a:r>
            <a:endParaRPr lang="en-ZA" sz="3600" dirty="0"/>
          </a:p>
          <a:p>
            <a:r>
              <a:rPr lang="nl-NL" sz="3600" dirty="0"/>
              <a:t>en Tarsis voer, oor verre seë,</a:t>
            </a:r>
            <a:endParaRPr lang="en-ZA" sz="3600" dirty="0"/>
          </a:p>
          <a:p>
            <a:r>
              <a:rPr lang="nl-NL" sz="3600" dirty="0"/>
              <a:t>geskenke na sy hof.</a:t>
            </a:r>
            <a:endParaRPr lang="en-ZA" sz="3600" dirty="0"/>
          </a:p>
          <a:p>
            <a:r>
              <a:rPr lang="nl-NL" sz="3600" dirty="0"/>
              <a:t>Die konings van die verste strande</a:t>
            </a:r>
            <a:endParaRPr lang="en-ZA" sz="3600" dirty="0"/>
          </a:p>
          <a:p>
            <a:r>
              <a:rPr lang="nl-NL" sz="3600" dirty="0"/>
              <a:t>stuur gawes oor die see; </a:t>
            </a:r>
            <a:endParaRPr lang="en-ZA" sz="3600" dirty="0"/>
          </a:p>
          <a:p>
            <a:r>
              <a:rPr lang="nl-NL" sz="3600" dirty="0"/>
              <a:t>ook Skeba en die verre lande</a:t>
            </a:r>
            <a:endParaRPr lang="en-ZA" sz="3600" dirty="0"/>
          </a:p>
          <a:p>
            <a:r>
              <a:rPr lang="nl-NL" sz="3600" dirty="0"/>
              <a:t>bring goud en silwer mee.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558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11043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</a:t>
            </a:r>
            <a:r>
              <a:rPr lang="en-ZA" sz="3600" dirty="0" smtClean="0"/>
              <a:t>53:3</a:t>
            </a:r>
          </a:p>
          <a:p>
            <a:endParaRPr lang="en-ZA" sz="3600" dirty="0" smtClean="0"/>
          </a:p>
          <a:p>
            <a:r>
              <a:rPr lang="nl-NL" sz="3600" dirty="0"/>
              <a:t>Maar almal het tot groter kwaad,</a:t>
            </a:r>
            <a:endParaRPr lang="en-ZA" sz="3600" dirty="0"/>
          </a:p>
          <a:p>
            <a:r>
              <a:rPr lang="nl-NL" sz="3600" dirty="0"/>
              <a:t>in hul ontaarding, God verlaat;</a:t>
            </a:r>
            <a:endParaRPr lang="en-ZA" sz="3600" dirty="0"/>
          </a:p>
          <a:p>
            <a:r>
              <a:rPr lang="nl-NL" sz="3600" dirty="0"/>
              <a:t>van almal is die dade sleg,</a:t>
            </a:r>
            <a:endParaRPr lang="en-ZA" sz="3600" dirty="0"/>
          </a:p>
          <a:p>
            <a:r>
              <a:rPr lang="nl-NL" sz="3600" dirty="0"/>
              <a:t>geeneen wat goed doen in sy weg.</a:t>
            </a:r>
            <a:endParaRPr lang="en-ZA" sz="3600" dirty="0"/>
          </a:p>
          <a:p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2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72:6</a:t>
            </a:r>
          </a:p>
          <a:p>
            <a:endParaRPr lang="en-ZA" sz="3600" dirty="0"/>
          </a:p>
          <a:p>
            <a:r>
              <a:rPr lang="nl-NL" sz="3600" dirty="0"/>
              <a:t>Ek sien al vorste, ryk en magtig,</a:t>
            </a:r>
            <a:endParaRPr lang="en-ZA" sz="3600" dirty="0"/>
          </a:p>
          <a:p>
            <a:r>
              <a:rPr lang="nl-NL" sz="3600" dirty="0"/>
              <a:t>wat buigend voor Hom staan,</a:t>
            </a:r>
            <a:endParaRPr lang="en-ZA" sz="3600" dirty="0"/>
          </a:p>
          <a:p>
            <a:r>
              <a:rPr lang="nl-NL" sz="3600" dirty="0"/>
              <a:t>en al die nasies wat eendragtig</a:t>
            </a:r>
            <a:endParaRPr lang="en-ZA" sz="3600" dirty="0"/>
          </a:p>
          <a:p>
            <a:r>
              <a:rPr lang="nl-NL" sz="3600" dirty="0"/>
              <a:t>Hom dien as onderdaan.</a:t>
            </a:r>
            <a:endParaRPr lang="en-ZA" sz="3600" dirty="0"/>
          </a:p>
          <a:p>
            <a:r>
              <a:rPr lang="nl-NL" sz="3600" dirty="0"/>
              <a:t>Want Hy sal die verstotelinge,</a:t>
            </a:r>
            <a:endParaRPr lang="en-ZA" sz="3600" dirty="0"/>
          </a:p>
          <a:p>
            <a:r>
              <a:rPr lang="nl-NL" sz="3600" dirty="0"/>
              <a:t>dié wat geen helper </a:t>
            </a:r>
            <a:r>
              <a:rPr lang="nl-NL" sz="3600" dirty="0" smtClean="0"/>
              <a:t>het</a:t>
            </a:r>
            <a:endParaRPr lang="en-ZA" sz="3600" dirty="0"/>
          </a:p>
          <a:p>
            <a:r>
              <a:rPr lang="nl-NL" sz="3600" dirty="0"/>
              <a:t>– </a:t>
            </a:r>
            <a:r>
              <a:rPr lang="nl-NL" sz="3600" dirty="0" smtClean="0"/>
              <a:t>die </a:t>
            </a:r>
            <a:r>
              <a:rPr lang="nl-NL" sz="3600" dirty="0"/>
              <a:t>stilverloorne en geringe –</a:t>
            </a:r>
            <a:endParaRPr lang="en-ZA" sz="3600" dirty="0"/>
          </a:p>
          <a:p>
            <a:r>
              <a:rPr lang="nl-NL" sz="3600" dirty="0"/>
              <a:t>sal Hy verhoor en red.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676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72:7</a:t>
            </a:r>
          </a:p>
          <a:p>
            <a:endParaRPr lang="en-ZA" sz="3600" dirty="0"/>
          </a:p>
          <a:p>
            <a:r>
              <a:rPr lang="nl-NL" sz="3600" dirty="0"/>
              <a:t>Hul roep: dit is vir Hom die tyding:</a:t>
            </a:r>
            <a:endParaRPr lang="en-ZA" sz="3600" dirty="0"/>
          </a:p>
          <a:p>
            <a:r>
              <a:rPr lang="nl-NL" sz="3600" dirty="0"/>
              <a:t>sy arm is al gereed;</a:t>
            </a:r>
            <a:endParaRPr lang="en-ZA" sz="3600" dirty="0"/>
          </a:p>
          <a:p>
            <a:r>
              <a:rPr lang="af-ZA" sz="3600" dirty="0"/>
              <a:t>vir hul is daar by Hom bevryding</a:t>
            </a:r>
            <a:endParaRPr lang="en-ZA" sz="3600" dirty="0"/>
          </a:p>
          <a:p>
            <a:r>
              <a:rPr lang="nl-NL" sz="3600" dirty="0"/>
              <a:t>uit alle nood en leed.</a:t>
            </a:r>
            <a:endParaRPr lang="en-ZA" sz="3600" dirty="0"/>
          </a:p>
          <a:p>
            <a:r>
              <a:rPr lang="nl-NL" sz="3600" dirty="0"/>
              <a:t>Dreig daar geweld van alle sye,</a:t>
            </a:r>
            <a:endParaRPr lang="en-ZA" sz="3600" dirty="0"/>
          </a:p>
          <a:p>
            <a:r>
              <a:rPr lang="nl-NL" sz="3600" dirty="0"/>
              <a:t>al gaan dit nog so hoog,</a:t>
            </a:r>
            <a:endParaRPr lang="en-ZA" sz="3600" dirty="0"/>
          </a:p>
          <a:p>
            <a:r>
              <a:rPr lang="nl-NL" sz="3600" dirty="0"/>
              <a:t>hul bloed, hul trane en hul lye</a:t>
            </a:r>
            <a:endParaRPr lang="en-ZA" sz="3600" dirty="0"/>
          </a:p>
          <a:p>
            <a:r>
              <a:rPr lang="nl-NL" sz="3600" dirty="0"/>
              <a:t>is kosbaar in sy oog.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317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72:8</a:t>
            </a:r>
          </a:p>
          <a:p>
            <a:endParaRPr lang="en-ZA" sz="3600" dirty="0"/>
          </a:p>
          <a:p>
            <a:r>
              <a:rPr lang="nl-NL" sz="3600" dirty="0"/>
              <a:t>Mag Hy, die Koning, altyd lewe!</a:t>
            </a:r>
            <a:endParaRPr lang="en-ZA" sz="3600" dirty="0"/>
          </a:p>
          <a:p>
            <a:r>
              <a:rPr lang="nl-NL" sz="3600" dirty="0"/>
              <a:t>Mag hul uit Skeba goud</a:t>
            </a:r>
            <a:endParaRPr lang="en-ZA" sz="3600" dirty="0"/>
          </a:p>
          <a:p>
            <a:r>
              <a:rPr lang="nl-NL" sz="3600" dirty="0"/>
              <a:t>met hande wyd-oop aan Hom gewe</a:t>
            </a:r>
            <a:endParaRPr lang="en-ZA" sz="3600" dirty="0"/>
          </a:p>
          <a:p>
            <a:r>
              <a:rPr lang="nl-NL" sz="3600" dirty="0"/>
              <a:t>met </a:t>
            </a:r>
            <a:r>
              <a:rPr lang="nl-NL" sz="3600" dirty="0" smtClean="0"/>
              <a:t>seënwens </a:t>
            </a:r>
            <a:r>
              <a:rPr lang="nl-NL" sz="3600" dirty="0"/>
              <a:t>duisendvoud.</a:t>
            </a:r>
            <a:endParaRPr lang="en-ZA" sz="3600" dirty="0"/>
          </a:p>
          <a:p>
            <a:r>
              <a:rPr lang="nl-NL" sz="3600" dirty="0"/>
              <a:t>Mag koring, selfs langs hoë hange</a:t>
            </a:r>
            <a:endParaRPr lang="en-ZA" sz="3600" dirty="0"/>
          </a:p>
          <a:p>
            <a:r>
              <a:rPr lang="nl-NL" sz="3600" dirty="0"/>
              <a:t>van berge uitgesaai,</a:t>
            </a:r>
            <a:endParaRPr lang="en-ZA" sz="3600" dirty="0"/>
          </a:p>
          <a:p>
            <a:r>
              <a:rPr lang="nl-NL" sz="3600" dirty="0"/>
              <a:t>soos Libanon laat hoor sy sange</a:t>
            </a:r>
            <a:endParaRPr lang="en-ZA" sz="3600" dirty="0"/>
          </a:p>
          <a:p>
            <a:r>
              <a:rPr lang="nl-NL" sz="3600" dirty="0"/>
              <a:t>wanneer die bergwind waai.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392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72:9</a:t>
            </a:r>
          </a:p>
          <a:p>
            <a:endParaRPr lang="en-ZA" sz="3600" dirty="0"/>
          </a:p>
          <a:p>
            <a:r>
              <a:rPr lang="nl-NL" sz="3600" dirty="0"/>
              <a:t>Mag die bewoners van die stede</a:t>
            </a:r>
            <a:endParaRPr lang="en-ZA" sz="3600" dirty="0"/>
          </a:p>
          <a:p>
            <a:r>
              <a:rPr lang="nl-NL" sz="3600" dirty="0" smtClean="0"/>
              <a:t>– </a:t>
            </a:r>
            <a:r>
              <a:rPr lang="nl-NL" sz="3600" dirty="0"/>
              <a:t>daar's geen ellende meer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soos plante groei in volle vrede</a:t>
            </a:r>
            <a:endParaRPr lang="en-ZA" sz="3600" dirty="0"/>
          </a:p>
          <a:p>
            <a:r>
              <a:rPr lang="nl-NL" sz="3600" dirty="0"/>
              <a:t>en sing die Vors se eer.</a:t>
            </a:r>
            <a:endParaRPr lang="en-ZA" sz="3600" dirty="0"/>
          </a:p>
          <a:p>
            <a:r>
              <a:rPr lang="nl-NL" sz="3600" dirty="0"/>
              <a:t>Mag nooit sy Naam en grootheid kwyn nie</a:t>
            </a:r>
            <a:endParaRPr lang="en-ZA" sz="3600" dirty="0"/>
          </a:p>
          <a:p>
            <a:r>
              <a:rPr lang="nl-NL" sz="3600" dirty="0"/>
              <a:t>– dit is ŉ voorspoedsuur! –</a:t>
            </a:r>
            <a:endParaRPr lang="en-ZA" sz="3600" dirty="0"/>
          </a:p>
          <a:p>
            <a:r>
              <a:rPr lang="nl-NL" sz="3600" dirty="0"/>
              <a:t>geen sonneglans so helder skyn nie</a:t>
            </a:r>
            <a:endParaRPr lang="en-ZA" sz="3600" dirty="0"/>
          </a:p>
          <a:p>
            <a:r>
              <a:rPr lang="nl-NL" sz="3600" dirty="0"/>
              <a:t>of langer wees van duur!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11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72:10</a:t>
            </a:r>
          </a:p>
          <a:p>
            <a:endParaRPr lang="en-ZA" sz="3600" dirty="0"/>
          </a:p>
          <a:p>
            <a:r>
              <a:rPr lang="nl-NL" sz="3600" dirty="0"/>
              <a:t>Laat al die </a:t>
            </a:r>
            <a:r>
              <a:rPr lang="nl-NL" sz="3600" dirty="0" smtClean="0"/>
              <a:t>volke^uit </a:t>
            </a:r>
            <a:r>
              <a:rPr lang="nl-NL" sz="3600" dirty="0"/>
              <a:t>wydste kringe</a:t>
            </a:r>
            <a:endParaRPr lang="en-ZA" sz="3600" dirty="0"/>
          </a:p>
          <a:p>
            <a:r>
              <a:rPr lang="nl-NL" sz="3600" dirty="0"/>
              <a:t>aan Hom hul dank bewys</a:t>
            </a:r>
            <a:endParaRPr lang="en-ZA" sz="3600" dirty="0"/>
          </a:p>
          <a:p>
            <a:r>
              <a:rPr lang="nl-NL" sz="3600" dirty="0"/>
              <a:t>vir matelose seëninge,</a:t>
            </a:r>
            <a:endParaRPr lang="en-ZA" sz="3600" dirty="0"/>
          </a:p>
          <a:p>
            <a:r>
              <a:rPr lang="nl-NL" sz="3600" dirty="0"/>
              <a:t>en Hom gelukkig prys.</a:t>
            </a:r>
            <a:endParaRPr lang="en-ZA" sz="3600" dirty="0"/>
          </a:p>
          <a:p>
            <a:r>
              <a:rPr lang="nl-NL" sz="3600" dirty="0"/>
              <a:t>Klim op, my lof, na hoër sfere!</a:t>
            </a:r>
            <a:endParaRPr lang="en-ZA" sz="3600" dirty="0"/>
          </a:p>
          <a:p>
            <a:r>
              <a:rPr lang="nl-NL" sz="3600" dirty="0"/>
              <a:t>Van bo kom al die </a:t>
            </a:r>
            <a:r>
              <a:rPr lang="nl-NL" sz="3600" dirty="0" smtClean="0"/>
              <a:t>seën</a:t>
            </a:r>
            <a:r>
              <a:rPr lang="nl-NL" sz="3600" dirty="0"/>
              <a:t>;</a:t>
            </a:r>
            <a:endParaRPr lang="en-ZA" sz="3600" dirty="0"/>
          </a:p>
          <a:p>
            <a:r>
              <a:rPr lang="nl-NL" sz="3600" dirty="0"/>
              <a:t>want Israels God </a:t>
            </a:r>
            <a:r>
              <a:rPr lang="nl-NL" sz="3600" dirty="0" smtClean="0"/>
              <a:t>– </a:t>
            </a:r>
            <a:r>
              <a:rPr lang="nl-NL" sz="3600" dirty="0"/>
              <a:t>aan Hom die ere!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doen wonders, Hy alleen.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902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72:11</a:t>
            </a:r>
          </a:p>
          <a:p>
            <a:endParaRPr lang="en-ZA" sz="3600" dirty="0"/>
          </a:p>
          <a:p>
            <a:r>
              <a:rPr lang="nl-NL" sz="3600" dirty="0" smtClean="0"/>
              <a:t>Sy </a:t>
            </a:r>
            <a:r>
              <a:rPr lang="nl-NL" sz="3600" dirty="0"/>
              <a:t>Naam, </a:t>
            </a:r>
            <a:r>
              <a:rPr lang="nl-NL" sz="3600" dirty="0" smtClean="0"/>
              <a:t>bo alle naam verhewe,</a:t>
            </a:r>
            <a:endParaRPr lang="en-ZA" sz="3600" dirty="0"/>
          </a:p>
          <a:p>
            <a:r>
              <a:rPr lang="nl-NL" sz="3600" dirty="0" smtClean="0"/>
              <a:t>word uit </a:t>
            </a:r>
            <a:r>
              <a:rPr lang="nl-NL" sz="3600" dirty="0"/>
              <a:t>eerbiedenis</a:t>
            </a:r>
            <a:endParaRPr lang="en-ZA" sz="3600" dirty="0"/>
          </a:p>
          <a:p>
            <a:r>
              <a:rPr lang="nl-NL" sz="3600" dirty="0"/>
              <a:t>die volle roem en eer </a:t>
            </a:r>
            <a:r>
              <a:rPr lang="nl-NL" sz="3600" dirty="0" smtClean="0"/>
              <a:t>gegewe</a:t>
            </a:r>
            <a:endParaRPr lang="en-ZA" sz="3600" dirty="0"/>
          </a:p>
          <a:p>
            <a:r>
              <a:rPr lang="nl-NL" sz="3600" dirty="0"/>
              <a:t>so lank daar wêreld is!</a:t>
            </a:r>
            <a:endParaRPr lang="en-ZA" sz="3600" dirty="0"/>
          </a:p>
          <a:p>
            <a:r>
              <a:rPr lang="de-DE" sz="3600" dirty="0"/>
              <a:t>En laat so ver die sonlig bewe,</a:t>
            </a:r>
            <a:endParaRPr lang="en-ZA" sz="3600" dirty="0"/>
          </a:p>
          <a:p>
            <a:r>
              <a:rPr lang="de-DE" sz="3600" dirty="0"/>
              <a:t>so ver die sonpyl skiet,</a:t>
            </a:r>
            <a:endParaRPr lang="en-ZA" sz="3600" dirty="0"/>
          </a:p>
          <a:p>
            <a:r>
              <a:rPr lang="nl-NL" sz="3600" dirty="0"/>
              <a:t>sy heerlikheid </a:t>
            </a:r>
            <a:r>
              <a:rPr lang="nl-NL" sz="3600" dirty="0" smtClean="0"/>
              <a:t>die aard^oorswewe</a:t>
            </a:r>
            <a:r>
              <a:rPr lang="nl-NL" sz="3600" dirty="0"/>
              <a:t>!</a:t>
            </a:r>
            <a:endParaRPr lang="en-ZA" sz="3600" dirty="0"/>
          </a:p>
          <a:p>
            <a:r>
              <a:rPr lang="af-ZA" sz="3600" dirty="0"/>
              <a:t>En "Amen" sê my lied!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724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73:1</a:t>
            </a:r>
          </a:p>
          <a:p>
            <a:endParaRPr lang="en-ZA" sz="3600" dirty="0"/>
          </a:p>
          <a:p>
            <a:r>
              <a:rPr lang="nl-NL" sz="3600" dirty="0"/>
              <a:t>Voorwaar, God is vir Israel goed,</a:t>
            </a:r>
            <a:endParaRPr lang="en-ZA" sz="3600" dirty="0"/>
          </a:p>
          <a:p>
            <a:r>
              <a:rPr lang="nl-NL" sz="3600" dirty="0"/>
              <a:t>vir wie opreg is van gemoed.</a:t>
            </a:r>
            <a:endParaRPr lang="en-ZA" sz="3600" dirty="0"/>
          </a:p>
          <a:p>
            <a:r>
              <a:rPr lang="nl-NL" sz="3600" dirty="0"/>
              <a:t>Gods weg kan nooit só donker wees nie,</a:t>
            </a:r>
            <a:endParaRPr lang="en-ZA" sz="3600" dirty="0"/>
          </a:p>
          <a:p>
            <a:r>
              <a:rPr lang="nl-NL" sz="3600" dirty="0"/>
              <a:t>dat Hy nie sorg vir wie Hom vrees nie.</a:t>
            </a:r>
            <a:endParaRPr lang="en-ZA" sz="3600" dirty="0"/>
          </a:p>
          <a:p>
            <a:r>
              <a:rPr lang="nl-NL" sz="3600" dirty="0"/>
              <a:t>Maar ag, hoewel my siel dit weet,</a:t>
            </a:r>
            <a:endParaRPr lang="en-ZA" sz="3600" dirty="0"/>
          </a:p>
          <a:p>
            <a:r>
              <a:rPr lang="nl-NL" sz="3600" dirty="0"/>
              <a:t>tog het ek byna in my leed </a:t>
            </a:r>
            <a:endParaRPr lang="en-ZA" sz="3600" dirty="0"/>
          </a:p>
          <a:p>
            <a:r>
              <a:rPr lang="nl-NL" sz="3600" dirty="0"/>
              <a:t>gewankel, en dit was vir my</a:t>
            </a:r>
            <a:endParaRPr lang="en-ZA" sz="3600" dirty="0"/>
          </a:p>
          <a:p>
            <a:r>
              <a:rPr lang="nl-NL" sz="3600" dirty="0"/>
              <a:t>so donker dat my voet wou gly.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268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79928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73:2</a:t>
            </a:r>
          </a:p>
          <a:p>
            <a:endParaRPr lang="en-ZA" sz="3600" dirty="0"/>
          </a:p>
          <a:p>
            <a:r>
              <a:rPr lang="nl-NL" sz="3600" dirty="0"/>
              <a:t>Ek het gepeins, diep in my hart</a:t>
            </a:r>
            <a:endParaRPr lang="en-ZA" sz="3600" dirty="0"/>
          </a:p>
          <a:p>
            <a:r>
              <a:rPr lang="nl-NL" sz="3600" dirty="0"/>
              <a:t>in lewensraaisels lank verward,</a:t>
            </a:r>
            <a:endParaRPr lang="en-ZA" sz="3600" dirty="0"/>
          </a:p>
          <a:p>
            <a:r>
              <a:rPr lang="nl-NL" sz="3600" dirty="0" smtClean="0"/>
              <a:t>toe'k </a:t>
            </a:r>
            <a:r>
              <a:rPr lang="nl-NL" sz="3600" dirty="0"/>
              <a:t>moes aanskou met </a:t>
            </a:r>
            <a:r>
              <a:rPr lang="nl-NL" sz="3600" dirty="0" smtClean="0"/>
              <a:t>lede oë*</a:t>
            </a:r>
            <a:endParaRPr lang="en-ZA" sz="3600" dirty="0"/>
          </a:p>
          <a:p>
            <a:r>
              <a:rPr lang="nl-NL" sz="3600" dirty="0"/>
              <a:t>hoe boosaards aangroei in vermoë.</a:t>
            </a:r>
            <a:endParaRPr lang="en-ZA" sz="3600" dirty="0"/>
          </a:p>
          <a:p>
            <a:r>
              <a:rPr lang="nl-NL" sz="3600" dirty="0"/>
              <a:t>Húl is gesond en lewe lank,</a:t>
            </a:r>
            <a:endParaRPr lang="en-ZA" sz="3600" dirty="0"/>
          </a:p>
          <a:p>
            <a:r>
              <a:rPr lang="nl-NL" sz="3600" dirty="0"/>
              <a:t>maar ánder word van kwellings krank;</a:t>
            </a:r>
            <a:endParaRPr lang="en-ZA" sz="3600" dirty="0"/>
          </a:p>
          <a:p>
            <a:r>
              <a:rPr lang="nl-NL" sz="3600" dirty="0"/>
              <a:t>op húlle rus geen ongeluk,</a:t>
            </a:r>
            <a:endParaRPr lang="en-ZA" sz="3600" dirty="0"/>
          </a:p>
          <a:p>
            <a:r>
              <a:rPr lang="nl-NL" sz="3600" dirty="0"/>
              <a:t>maar ánder slyt hul </a:t>
            </a:r>
            <a:r>
              <a:rPr lang="nl-NL" sz="3600" dirty="0" smtClean="0"/>
              <a:t>lewe^in </a:t>
            </a:r>
            <a:r>
              <a:rPr lang="nl-NL" sz="3600" dirty="0"/>
              <a:t>druk</a:t>
            </a:r>
            <a:r>
              <a:rPr lang="nl-NL" sz="3600" dirty="0" smtClean="0"/>
              <a:t>.</a:t>
            </a:r>
          </a:p>
          <a:p>
            <a:endParaRPr lang="nl-NL" sz="3600" dirty="0"/>
          </a:p>
          <a:p>
            <a:r>
              <a:rPr lang="nl-NL" sz="2400" i="1" dirty="0" smtClean="0"/>
              <a:t>*met lede oë: met ŉ onaangename gevoel, met spyt</a:t>
            </a:r>
            <a:endParaRPr lang="en-ZA" sz="2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604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73:3</a:t>
            </a:r>
          </a:p>
          <a:p>
            <a:endParaRPr lang="en-ZA" sz="3600" dirty="0"/>
          </a:p>
          <a:p>
            <a:r>
              <a:rPr lang="nl-NL" sz="3600" dirty="0"/>
              <a:t>Net soos ŉ snoer van edelsteen</a:t>
            </a:r>
            <a:endParaRPr lang="en-ZA" sz="3600" dirty="0"/>
          </a:p>
          <a:p>
            <a:r>
              <a:rPr lang="nl-NL" sz="3600" dirty="0"/>
              <a:t>swaai trotsheid om hul nekke heen;</a:t>
            </a:r>
            <a:endParaRPr lang="en-ZA" sz="3600" dirty="0"/>
          </a:p>
          <a:p>
            <a:r>
              <a:rPr lang="nl-NL" sz="3600" dirty="0"/>
              <a:t>en hul geweld en gruweldade </a:t>
            </a:r>
            <a:endParaRPr lang="en-ZA" sz="3600" dirty="0"/>
          </a:p>
          <a:p>
            <a:r>
              <a:rPr lang="nl-NL" sz="3600" dirty="0"/>
              <a:t>bedek hul lyf soos spoggewade.</a:t>
            </a:r>
            <a:endParaRPr lang="en-ZA" sz="3600" dirty="0"/>
          </a:p>
          <a:p>
            <a:r>
              <a:rPr lang="nl-NL" sz="3600" dirty="0"/>
              <a:t>Hul oë peul van vet na voor,</a:t>
            </a:r>
            <a:endParaRPr lang="en-ZA" sz="3600" dirty="0"/>
          </a:p>
          <a:p>
            <a:r>
              <a:rPr lang="nl-NL" sz="3600" dirty="0"/>
              <a:t>inbeeldings van hul hart loop oor.</a:t>
            </a:r>
            <a:endParaRPr lang="en-ZA" sz="3600" dirty="0"/>
          </a:p>
          <a:p>
            <a:r>
              <a:rPr lang="nl-NL" sz="3600" dirty="0"/>
              <a:t>Hul spot, verdruk, en in hul oog</a:t>
            </a:r>
            <a:endParaRPr lang="en-ZA" sz="3600" dirty="0"/>
          </a:p>
          <a:p>
            <a:r>
              <a:rPr lang="nl-NL" sz="3600" dirty="0"/>
              <a:t>is nét hulself, geen ander hoog.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995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73:4</a:t>
            </a:r>
          </a:p>
          <a:p>
            <a:endParaRPr lang="en-ZA" sz="3600" dirty="0"/>
          </a:p>
          <a:p>
            <a:r>
              <a:rPr lang="nl-NL" sz="3600" dirty="0"/>
              <a:t>Hul spot, en van hul spotterny</a:t>
            </a:r>
            <a:endParaRPr lang="en-ZA" sz="3600" dirty="0"/>
          </a:p>
          <a:p>
            <a:r>
              <a:rPr lang="nl-NL" sz="3600" dirty="0"/>
              <a:t>raak ook die hemel self nie vry,</a:t>
            </a:r>
            <a:endParaRPr lang="en-ZA" sz="3600" dirty="0"/>
          </a:p>
          <a:p>
            <a:r>
              <a:rPr lang="nl-NL" sz="3600" dirty="0"/>
              <a:t>terwyl hul tong op aarde wandel</a:t>
            </a:r>
            <a:endParaRPr lang="en-ZA" sz="3600" dirty="0"/>
          </a:p>
          <a:p>
            <a:r>
              <a:rPr lang="nl-NL" sz="3600" dirty="0"/>
              <a:t>en grootpraat voeg by bose handel</a:t>
            </a:r>
            <a:r>
              <a:rPr lang="nl-NL" sz="3600" dirty="0" smtClean="0"/>
              <a:t>.</a:t>
            </a:r>
            <a:endParaRPr lang="en-ZA" sz="3600" dirty="0"/>
          </a:p>
          <a:p>
            <a:r>
              <a:rPr lang="nl-NL" sz="3600" dirty="0"/>
              <a:t>Daarom draai sondaars na hul heen,</a:t>
            </a:r>
            <a:endParaRPr lang="en-ZA" sz="3600" dirty="0"/>
          </a:p>
          <a:p>
            <a:r>
              <a:rPr lang="nl-NL" sz="3600" dirty="0"/>
              <a:t>met hul in misdaad lotgemeen,</a:t>
            </a:r>
            <a:endParaRPr lang="en-ZA" sz="3600" dirty="0"/>
          </a:p>
          <a:p>
            <a:r>
              <a:rPr lang="nl-NL" sz="3600" dirty="0"/>
              <a:t>en roem: Sou óns die Heer moet vrees?</a:t>
            </a:r>
            <a:endParaRPr lang="en-ZA" sz="3600" dirty="0"/>
          </a:p>
          <a:p>
            <a:r>
              <a:rPr lang="nl-NL" sz="3600" dirty="0"/>
              <a:t>Sou daar by Hom dan kennis wees</a:t>
            </a:r>
            <a:r>
              <a:rPr lang="nl-NL" sz="3600" dirty="0" smtClean="0"/>
              <a:t>?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019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16853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</a:t>
            </a:r>
            <a:r>
              <a:rPr lang="en-ZA" sz="3600" dirty="0" smtClean="0"/>
              <a:t>53:4</a:t>
            </a:r>
          </a:p>
          <a:p>
            <a:endParaRPr lang="en-ZA" sz="3600" dirty="0" smtClean="0"/>
          </a:p>
          <a:p>
            <a:r>
              <a:rPr lang="nl-NL" sz="3600" dirty="0"/>
              <a:t>Is daar dan by die sondaarskind,</a:t>
            </a:r>
            <a:endParaRPr lang="en-ZA" sz="3600" dirty="0"/>
          </a:p>
          <a:p>
            <a:r>
              <a:rPr lang="nl-NL" sz="3600" dirty="0"/>
              <a:t>hul wat my volk soos brood verslind,</a:t>
            </a:r>
            <a:endParaRPr lang="en-ZA" sz="3600" dirty="0"/>
          </a:p>
          <a:p>
            <a:r>
              <a:rPr lang="nl-NL" sz="3600" dirty="0"/>
              <a:t>geen kennis van die waarheid meer,</a:t>
            </a:r>
            <a:endParaRPr lang="en-ZA" sz="3600" dirty="0"/>
          </a:p>
          <a:p>
            <a:r>
              <a:rPr lang="nl-NL" sz="3600" dirty="0"/>
              <a:t>dat hulle God nie soek en eer?</a:t>
            </a:r>
            <a:endParaRPr lang="en-ZA" sz="3600" dirty="0"/>
          </a:p>
          <a:p>
            <a:endParaRPr lang="en-ZA" sz="3600" dirty="0" smtClean="0"/>
          </a:p>
          <a:p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081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73:5</a:t>
            </a:r>
          </a:p>
          <a:p>
            <a:endParaRPr lang="en-ZA" sz="3600" dirty="0"/>
          </a:p>
          <a:p>
            <a:r>
              <a:rPr lang="nl-NL" sz="3600" dirty="0"/>
              <a:t>Die trotsaards leef gerus en bly,</a:t>
            </a:r>
            <a:endParaRPr lang="en-ZA" sz="3600" dirty="0"/>
          </a:p>
          <a:p>
            <a:r>
              <a:rPr lang="nl-NL" sz="3600" dirty="0"/>
              <a:t>in rykdom, onbesorg en vry.</a:t>
            </a:r>
            <a:endParaRPr lang="en-ZA" sz="3600" dirty="0"/>
          </a:p>
          <a:p>
            <a:r>
              <a:rPr lang="nl-NL" sz="3600" dirty="0"/>
              <a:t>Vergeefs dat ek so opgepas het,</a:t>
            </a:r>
            <a:endParaRPr lang="en-ZA" sz="3600" dirty="0"/>
          </a:p>
          <a:p>
            <a:r>
              <a:rPr lang="nl-NL" sz="3600" dirty="0"/>
              <a:t>my </a:t>
            </a:r>
            <a:r>
              <a:rPr lang="nl-NL" sz="3600" dirty="0" smtClean="0"/>
              <a:t>hande^in </a:t>
            </a:r>
            <a:r>
              <a:rPr lang="nl-NL" sz="3600" dirty="0"/>
              <a:t>onskuld rein gewas het!</a:t>
            </a:r>
            <a:endParaRPr lang="en-ZA" sz="3600" dirty="0"/>
          </a:p>
          <a:p>
            <a:r>
              <a:rPr lang="nl-NL" sz="3600" dirty="0"/>
              <a:t>Dit help my nie: ek word geslaan,</a:t>
            </a:r>
            <a:endParaRPr lang="en-ZA" sz="3600" dirty="0"/>
          </a:p>
          <a:p>
            <a:r>
              <a:rPr lang="nl-NL" sz="3600" dirty="0"/>
              <a:t>u tugtiging, dié </a:t>
            </a:r>
            <a:r>
              <a:rPr lang="nl-NL" sz="3600" dirty="0" smtClean="0"/>
              <a:t>hou net aan</a:t>
            </a:r>
            <a:r>
              <a:rPr lang="nl-NL" sz="3600" dirty="0"/>
              <a:t>;   </a:t>
            </a:r>
            <a:endParaRPr lang="en-ZA" sz="3600" dirty="0"/>
          </a:p>
          <a:p>
            <a:r>
              <a:rPr lang="nl-NL" sz="3600" dirty="0"/>
              <a:t>en nooit was daar ŉ môre of</a:t>
            </a:r>
            <a:endParaRPr lang="en-ZA" sz="3600" dirty="0"/>
          </a:p>
          <a:p>
            <a:r>
              <a:rPr lang="nl-NL" sz="3600" dirty="0"/>
              <a:t>my klaagsang kry weer nuwe stof.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829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73:6</a:t>
            </a:r>
          </a:p>
          <a:p>
            <a:endParaRPr lang="en-ZA" sz="3600" dirty="0"/>
          </a:p>
          <a:p>
            <a:r>
              <a:rPr lang="nl-NL" sz="3600" dirty="0"/>
              <a:t>Maar nee, al wil my hart ook breek,</a:t>
            </a:r>
            <a:endParaRPr lang="en-ZA" sz="3600" dirty="0"/>
          </a:p>
          <a:p>
            <a:r>
              <a:rPr lang="nl-NL" sz="3600" dirty="0"/>
              <a:t>my mond mag só oor God nie spreek:</a:t>
            </a:r>
            <a:endParaRPr lang="en-ZA" sz="3600" dirty="0"/>
          </a:p>
          <a:p>
            <a:r>
              <a:rPr lang="nl-NL" sz="3600" dirty="0"/>
              <a:t>dan sou 'k verraai wie ek bemin het,</a:t>
            </a:r>
            <a:endParaRPr lang="en-ZA" sz="3600" dirty="0"/>
          </a:p>
          <a:p>
            <a:r>
              <a:rPr lang="nl-NL" sz="3600" dirty="0"/>
              <a:t>Gods volk met wie 'k die stryd begin het.</a:t>
            </a:r>
            <a:endParaRPr lang="en-ZA" sz="3600" dirty="0"/>
          </a:p>
          <a:p>
            <a:r>
              <a:rPr lang="nl-NL" sz="3600" dirty="0"/>
              <a:t>Nogtans het ek weer nagedink,</a:t>
            </a:r>
            <a:endParaRPr lang="en-ZA" sz="3600" dirty="0"/>
          </a:p>
          <a:p>
            <a:r>
              <a:rPr lang="nl-NL" sz="3600" dirty="0"/>
              <a:t>weer in dié raaisel ingesink,</a:t>
            </a:r>
            <a:endParaRPr lang="en-ZA" sz="3600" dirty="0"/>
          </a:p>
          <a:p>
            <a:r>
              <a:rPr lang="nl-NL" sz="3600" dirty="0"/>
              <a:t>maar ‘t was net moeite in my oog,</a:t>
            </a:r>
            <a:endParaRPr lang="en-ZA" sz="3600" dirty="0"/>
          </a:p>
          <a:p>
            <a:r>
              <a:rPr lang="nl-NL" sz="3600" dirty="0"/>
              <a:t>vir my begrip nog veels te hoog.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698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73:7</a:t>
            </a:r>
          </a:p>
          <a:p>
            <a:endParaRPr lang="en-ZA" sz="3600" dirty="0"/>
          </a:p>
          <a:p>
            <a:r>
              <a:rPr lang="nl-NL" sz="3600" dirty="0"/>
              <a:t>Hoe anders is dit nou met my!</a:t>
            </a:r>
            <a:endParaRPr lang="en-ZA" sz="3600" dirty="0"/>
          </a:p>
          <a:p>
            <a:r>
              <a:rPr lang="nl-NL" sz="3600" dirty="0"/>
              <a:t>Gods heiligdomme ingelei,</a:t>
            </a:r>
            <a:endParaRPr lang="en-ZA" sz="3600" dirty="0"/>
          </a:p>
          <a:p>
            <a:r>
              <a:rPr lang="nl-NL" sz="3600" dirty="0"/>
              <a:t>straal my ŉ ander ligglans teë;</a:t>
            </a:r>
            <a:endParaRPr lang="en-ZA" sz="3600" dirty="0"/>
          </a:p>
          <a:p>
            <a:r>
              <a:rPr lang="nl-NL" sz="3600" dirty="0"/>
              <a:t>ek sien hul end ... dis gladde weë</a:t>
            </a:r>
            <a:endParaRPr lang="en-ZA" sz="3600" dirty="0"/>
          </a:p>
          <a:p>
            <a:r>
              <a:rPr lang="nl-NL" sz="3600" dirty="0"/>
              <a:t>waarop die </a:t>
            </a:r>
            <a:r>
              <a:rPr lang="nl-NL" sz="3600" cap="small" dirty="0"/>
              <a:t>Heer</a:t>
            </a:r>
            <a:r>
              <a:rPr lang="nl-NL" sz="3600" dirty="0"/>
              <a:t> die voet laat gaan</a:t>
            </a:r>
            <a:endParaRPr lang="en-ZA" sz="3600" dirty="0"/>
          </a:p>
          <a:p>
            <a:r>
              <a:rPr lang="nl-NL" sz="3600" dirty="0"/>
              <a:t>van boosaards wat Hom trots weerstaan.</a:t>
            </a:r>
            <a:endParaRPr lang="en-ZA" sz="3600" dirty="0"/>
          </a:p>
          <a:p>
            <a:r>
              <a:rPr lang="nl-NL" sz="3600" dirty="0"/>
              <a:t>Hul wankel al om neer te stort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ŉ bouwerk wat ŉ puinhoop word.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270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73:8</a:t>
            </a:r>
          </a:p>
          <a:p>
            <a:endParaRPr lang="en-ZA" sz="3600" dirty="0"/>
          </a:p>
          <a:p>
            <a:r>
              <a:rPr lang="nl-NL" sz="3600" dirty="0"/>
              <a:t>Hoe swak en onvas dat hul staan!</a:t>
            </a:r>
            <a:endParaRPr lang="en-ZA" sz="3600" dirty="0"/>
          </a:p>
          <a:p>
            <a:r>
              <a:rPr lang="nl-NL" sz="3600" dirty="0"/>
              <a:t>Hoe gou dat hul te gronde gaan!</a:t>
            </a:r>
            <a:endParaRPr lang="en-ZA" sz="3600" dirty="0"/>
          </a:p>
          <a:p>
            <a:r>
              <a:rPr lang="nl-NL" sz="3600" dirty="0"/>
              <a:t>Hoe nietig is hul </a:t>
            </a:r>
            <a:r>
              <a:rPr lang="nl-NL" sz="3600" dirty="0" smtClean="0"/>
              <a:t>weelde^en </a:t>
            </a:r>
            <a:r>
              <a:rPr lang="nl-NL" sz="3600" dirty="0"/>
              <a:t>vrede!</a:t>
            </a:r>
            <a:endParaRPr lang="en-ZA" sz="3600" dirty="0"/>
          </a:p>
          <a:p>
            <a:r>
              <a:rPr lang="nl-NL" sz="3600" dirty="0"/>
              <a:t>Hoe huiwer skrik deur al hul lede!</a:t>
            </a:r>
            <a:endParaRPr lang="en-ZA" sz="3600" dirty="0"/>
          </a:p>
          <a:p>
            <a:r>
              <a:rPr lang="nl-NL" sz="3600" dirty="0"/>
              <a:t>As U, o </a:t>
            </a:r>
            <a:r>
              <a:rPr lang="nl-NL" sz="3600" cap="small" dirty="0"/>
              <a:t>Heer</a:t>
            </a:r>
            <a:r>
              <a:rPr lang="nl-NL" sz="3600" dirty="0"/>
              <a:t>, die vonnis vel</a:t>
            </a:r>
            <a:r>
              <a:rPr lang="nl-NL" sz="3600" dirty="0" smtClean="0"/>
              <a:t>,</a:t>
            </a:r>
            <a:endParaRPr lang="en-ZA" sz="3600" dirty="0"/>
          </a:p>
          <a:p>
            <a:r>
              <a:rPr lang="af-ZA" sz="3600" dirty="0"/>
              <a:t>verdwyn hul soos </a:t>
            </a:r>
            <a:r>
              <a:rPr lang="af-ZA" sz="3600" dirty="0" smtClean="0"/>
              <a:t>ŉ </a:t>
            </a:r>
            <a:r>
              <a:rPr lang="af-ZA" sz="3600" dirty="0"/>
              <a:t>droom so snel</a:t>
            </a:r>
            <a:endParaRPr lang="en-ZA" sz="3600" dirty="0"/>
          </a:p>
          <a:p>
            <a:r>
              <a:rPr lang="nl-NL" sz="3600" dirty="0"/>
              <a:t>wat, in die slaap wel skoon van skyn,</a:t>
            </a:r>
            <a:endParaRPr lang="en-ZA" sz="3600" dirty="0"/>
          </a:p>
          <a:p>
            <a:r>
              <a:rPr lang="nl-NL" sz="3600" dirty="0"/>
              <a:t>by die ontwaking gou verdwyn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171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8924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73:9</a:t>
            </a:r>
          </a:p>
          <a:p>
            <a:endParaRPr lang="en-ZA" sz="3600" dirty="0"/>
          </a:p>
          <a:p>
            <a:r>
              <a:rPr lang="nl-NL" sz="3600" dirty="0"/>
              <a:t>Hoe voel ek nou my sondesmart!</a:t>
            </a:r>
            <a:endParaRPr lang="en-ZA" sz="3600" dirty="0"/>
          </a:p>
          <a:p>
            <a:r>
              <a:rPr lang="nl-NL" sz="3600" dirty="0" smtClean="0"/>
              <a:t>Ek was verbitter </a:t>
            </a:r>
            <a:r>
              <a:rPr lang="nl-NL" sz="3600" dirty="0"/>
              <a:t>in my hart,</a:t>
            </a:r>
            <a:endParaRPr lang="en-ZA" sz="3600" dirty="0"/>
          </a:p>
          <a:p>
            <a:r>
              <a:rPr lang="nl-NL" sz="3600" dirty="0"/>
              <a:t>in </a:t>
            </a:r>
            <a:r>
              <a:rPr lang="nl-NL" sz="3600" dirty="0" smtClean="0"/>
              <a:t>groot verwarring vasgewikkel</a:t>
            </a:r>
            <a:r>
              <a:rPr lang="nl-NL" sz="3600" dirty="0"/>
              <a:t>,</a:t>
            </a:r>
            <a:endParaRPr lang="en-ZA" sz="3600" dirty="0"/>
          </a:p>
          <a:p>
            <a:r>
              <a:rPr lang="nl-NL" sz="3600" dirty="0" smtClean="0"/>
              <a:t>en my gemoed was diep geprikkel.</a:t>
            </a:r>
            <a:endParaRPr lang="en-ZA" sz="3600" dirty="0"/>
          </a:p>
          <a:p>
            <a:r>
              <a:rPr lang="nl-NL" sz="3600" dirty="0" smtClean="0"/>
              <a:t>Ek was voor </a:t>
            </a:r>
            <a:r>
              <a:rPr lang="nl-NL" sz="3600" dirty="0"/>
              <a:t>U, o wyse God,</a:t>
            </a:r>
            <a:endParaRPr lang="en-ZA" sz="3600" dirty="0"/>
          </a:p>
          <a:p>
            <a:r>
              <a:rPr lang="nl-NL" sz="3600" dirty="0"/>
              <a:t>in al my woorde dwaas, ŉ sot.</a:t>
            </a:r>
            <a:endParaRPr lang="en-ZA" sz="3600" dirty="0"/>
          </a:p>
          <a:p>
            <a:r>
              <a:rPr lang="nl-NL" sz="3600" dirty="0"/>
              <a:t>Ek was, vir alle wysheid sku,</a:t>
            </a:r>
            <a:endParaRPr lang="en-ZA" sz="3600" dirty="0"/>
          </a:p>
          <a:p>
            <a:r>
              <a:rPr lang="nl-NL" sz="3600" dirty="0"/>
              <a:t>net soos ŉ domme dier by U.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816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73:10</a:t>
            </a:r>
          </a:p>
          <a:p>
            <a:endParaRPr lang="en-ZA" sz="3600" dirty="0"/>
          </a:p>
          <a:p>
            <a:r>
              <a:rPr lang="af-ZA" sz="3600" dirty="0"/>
              <a:t>Nogtans sal 'k altyd by U bly;</a:t>
            </a:r>
            <a:endParaRPr lang="en-ZA" sz="3600" dirty="0"/>
          </a:p>
          <a:p>
            <a:r>
              <a:rPr lang="nl-NL" sz="3600" dirty="0"/>
              <a:t>niks sal my van u liefde skei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U wat my regterhand gevat het,</a:t>
            </a:r>
            <a:endParaRPr lang="en-ZA" sz="3600" dirty="0"/>
          </a:p>
          <a:p>
            <a:r>
              <a:rPr lang="nl-NL" sz="3600" dirty="0"/>
              <a:t>vir wie 'k van harte liefgehad het.</a:t>
            </a:r>
            <a:endParaRPr lang="en-ZA" sz="3600" dirty="0"/>
          </a:p>
          <a:p>
            <a:r>
              <a:rPr lang="nl-NL" sz="3600" dirty="0"/>
              <a:t>U sal my voortlei deur u raad,</a:t>
            </a:r>
            <a:endParaRPr lang="en-ZA" sz="3600" dirty="0"/>
          </a:p>
          <a:p>
            <a:r>
              <a:rPr lang="af-ZA" sz="3600" dirty="0"/>
              <a:t>O God, my Hulp, my Toeverlaat,</a:t>
            </a:r>
            <a:endParaRPr lang="en-ZA" sz="3600" dirty="0"/>
          </a:p>
          <a:p>
            <a:r>
              <a:rPr lang="nl-NL" sz="3600" dirty="0"/>
              <a:t>en ná die dag van aardse stryd,</a:t>
            </a:r>
            <a:endParaRPr lang="en-ZA" sz="3600" dirty="0"/>
          </a:p>
          <a:p>
            <a:r>
              <a:rPr lang="nl-NL" sz="3600" dirty="0"/>
              <a:t>my opneem in u heerlikheid.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175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7484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73:11</a:t>
            </a:r>
          </a:p>
          <a:p>
            <a:endParaRPr lang="en-ZA" sz="3600" dirty="0"/>
          </a:p>
          <a:p>
            <a:r>
              <a:rPr lang="nl-NL" sz="3600" dirty="0"/>
              <a:t>Wie het ek in die hemel, </a:t>
            </a:r>
            <a:r>
              <a:rPr lang="nl-NL" sz="3600" cap="small" dirty="0"/>
              <a:t>Heer</a:t>
            </a:r>
            <a:r>
              <a:rPr lang="nl-NL" sz="3600" dirty="0"/>
              <a:t>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wie kan ek buiten U begeer?</a:t>
            </a:r>
            <a:endParaRPr lang="en-ZA" sz="3600" dirty="0"/>
          </a:p>
          <a:p>
            <a:r>
              <a:rPr lang="nl-NL" sz="3600" dirty="0"/>
              <a:t>Wat het ek waar my hart, onrustig,</a:t>
            </a:r>
            <a:endParaRPr lang="en-ZA" sz="3600" dirty="0"/>
          </a:p>
          <a:p>
            <a:r>
              <a:rPr lang="nl-NL" sz="3600" dirty="0"/>
              <a:t>hom op die aard’ in kan verlustig?	</a:t>
            </a:r>
            <a:endParaRPr lang="en-ZA" sz="3600" dirty="0"/>
          </a:p>
          <a:p>
            <a:r>
              <a:rPr lang="nl-NL" sz="3600" dirty="0"/>
              <a:t>Beswyk dan ooit in bitter smart</a:t>
            </a:r>
            <a:endParaRPr lang="en-ZA" sz="3600" dirty="0"/>
          </a:p>
          <a:p>
            <a:r>
              <a:rPr lang="nl-NL" sz="3600" dirty="0"/>
              <a:t>of bange nood my vlees en hart,</a:t>
            </a:r>
            <a:endParaRPr lang="en-ZA" sz="3600" dirty="0"/>
          </a:p>
          <a:p>
            <a:r>
              <a:rPr lang="nl-NL" sz="3600" dirty="0"/>
              <a:t>dan sal U wees vir my gemoed</a:t>
            </a:r>
            <a:endParaRPr lang="en-ZA" sz="3600" dirty="0"/>
          </a:p>
          <a:p>
            <a:r>
              <a:rPr lang="af-ZA" sz="3600" dirty="0"/>
              <a:t>my rots, my deel, my </a:t>
            </a:r>
            <a:r>
              <a:rPr lang="af-ZA" sz="3600" dirty="0" err="1"/>
              <a:t>eewge</a:t>
            </a:r>
            <a:r>
              <a:rPr lang="af-ZA" sz="3600" dirty="0"/>
              <a:t> goed.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08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6764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73:12</a:t>
            </a:r>
          </a:p>
          <a:p>
            <a:endParaRPr lang="en-ZA" sz="3600" dirty="0"/>
          </a:p>
          <a:p>
            <a:r>
              <a:rPr lang="nl-NL" sz="3600" dirty="0"/>
              <a:t>Wie ver van U sy weg wil gaan,</a:t>
            </a:r>
            <a:endParaRPr lang="en-ZA" sz="3600" dirty="0"/>
          </a:p>
          <a:p>
            <a:r>
              <a:rPr lang="nl-NL" sz="3600" dirty="0"/>
              <a:t>stap op ŉ donker afgrond aan.</a:t>
            </a:r>
            <a:endParaRPr lang="en-ZA" sz="3600" dirty="0"/>
          </a:p>
          <a:p>
            <a:r>
              <a:rPr lang="nl-NL" sz="3600" dirty="0"/>
              <a:t>U roei hul uit wat U gesmaad het,</a:t>
            </a:r>
            <a:endParaRPr lang="en-ZA" sz="3600" dirty="0"/>
          </a:p>
          <a:p>
            <a:r>
              <a:rPr lang="nl-NL" sz="3600" dirty="0"/>
              <a:t>in troueloosheid U verlaat het.</a:t>
            </a:r>
            <a:endParaRPr lang="en-ZA" sz="3600" dirty="0"/>
          </a:p>
          <a:p>
            <a:r>
              <a:rPr lang="nl-NL" sz="3600" dirty="0"/>
              <a:t>Maar goed en salig is my lot</a:t>
            </a:r>
            <a:endParaRPr lang="en-ZA" sz="3600" dirty="0"/>
          </a:p>
          <a:p>
            <a:r>
              <a:rPr lang="af-ZA" sz="3600" dirty="0"/>
              <a:t>as ek naby is aan my God. </a:t>
            </a:r>
            <a:endParaRPr lang="en-ZA" sz="3600" dirty="0"/>
          </a:p>
          <a:p>
            <a:r>
              <a:rPr lang="nl-NL" sz="3600" dirty="0"/>
              <a:t>Ek het my hoop op God gestel</a:t>
            </a:r>
            <a:endParaRPr lang="en-ZA" sz="3600" dirty="0"/>
          </a:p>
          <a:p>
            <a:r>
              <a:rPr lang="nl-NL" sz="3600" dirty="0"/>
              <a:t>om al sy werke te vertel.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68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74:1</a:t>
            </a:r>
          </a:p>
          <a:p>
            <a:endParaRPr lang="en-ZA" sz="3600" dirty="0"/>
          </a:p>
          <a:p>
            <a:r>
              <a:rPr lang="nl-NL" sz="3600" dirty="0"/>
              <a:t>Waarom, o God, vind ons geen medely?</a:t>
            </a:r>
            <a:endParaRPr lang="en-ZA" sz="3600" dirty="0"/>
          </a:p>
          <a:p>
            <a:r>
              <a:rPr lang="nl-NL" sz="3600" dirty="0"/>
              <a:t>Waarom verdryf u toorn ons altyd verder?</a:t>
            </a:r>
            <a:endParaRPr lang="en-ZA" sz="3600" dirty="0"/>
          </a:p>
          <a:p>
            <a:r>
              <a:rPr lang="nl-NL" sz="3600" dirty="0"/>
              <a:t>Ons is u kudde, U die kuddeherder</a:t>
            </a:r>
            <a:endParaRPr lang="en-ZA" sz="3600" dirty="0"/>
          </a:p>
          <a:p>
            <a:r>
              <a:rPr lang="nl-NL" sz="3600" dirty="0"/>
              <a:t>wat deur u hand ons uit en in wou lei.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654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7484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74:2</a:t>
            </a:r>
          </a:p>
          <a:p>
            <a:endParaRPr lang="en-ZA" sz="3600" dirty="0"/>
          </a:p>
          <a:p>
            <a:r>
              <a:rPr lang="nl-NL" sz="3600" dirty="0"/>
              <a:t>Dink aan u volk, aan u gemeente weer,</a:t>
            </a:r>
            <a:endParaRPr lang="en-ZA" sz="3600" dirty="0"/>
          </a:p>
          <a:p>
            <a:r>
              <a:rPr lang="nl-NL" sz="3600" dirty="0"/>
              <a:t>wat U voorheen as gunsvolk uitgelei het,</a:t>
            </a:r>
            <a:endParaRPr lang="en-ZA" sz="3600" dirty="0"/>
          </a:p>
          <a:p>
            <a:r>
              <a:rPr lang="nl-NL" sz="3600" dirty="0"/>
              <a:t>die stam wat U as erfdeel toe verkry het</a:t>
            </a:r>
            <a:endParaRPr lang="en-ZA" sz="3600" dirty="0"/>
          </a:p>
          <a:p>
            <a:r>
              <a:rPr lang="nl-NL" sz="3600" dirty="0"/>
              <a:t>aan Sions berg, u woonplek van weleer.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323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11043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</a:t>
            </a:r>
            <a:r>
              <a:rPr lang="en-ZA" sz="3600" dirty="0" smtClean="0"/>
              <a:t>53:5</a:t>
            </a:r>
          </a:p>
          <a:p>
            <a:endParaRPr lang="en-ZA" sz="3600" dirty="0" smtClean="0"/>
          </a:p>
          <a:p>
            <a:r>
              <a:rPr lang="nl-NL" sz="3600" dirty="0"/>
              <a:t>Maar skielik het hul skrik gekom:</a:t>
            </a:r>
            <a:endParaRPr lang="en-ZA" sz="3600" dirty="0"/>
          </a:p>
          <a:p>
            <a:r>
              <a:rPr lang="nl-NL" sz="3600" dirty="0"/>
              <a:t>God slaan hul deur sy oordeel stom,</a:t>
            </a:r>
            <a:endParaRPr lang="en-ZA" sz="3600" dirty="0"/>
          </a:p>
          <a:p>
            <a:r>
              <a:rPr lang="nl-NL" sz="3600" dirty="0"/>
              <a:t>want God verstrooi die beend’re van</a:t>
            </a:r>
            <a:endParaRPr lang="en-ZA" sz="3600" dirty="0"/>
          </a:p>
          <a:p>
            <a:r>
              <a:rPr lang="nl-NL" sz="3600" dirty="0"/>
              <a:t>wie almal teen jou saam wou span.</a:t>
            </a:r>
            <a:endParaRPr lang="en-ZA" sz="3600" dirty="0"/>
          </a:p>
          <a:p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2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74:3</a:t>
            </a:r>
          </a:p>
          <a:p>
            <a:endParaRPr lang="en-ZA" sz="3600" dirty="0"/>
          </a:p>
          <a:p>
            <a:r>
              <a:rPr lang="nl-NL" sz="3600" dirty="0"/>
              <a:t>Stap met  u voete deur die eewge puin!</a:t>
            </a:r>
            <a:endParaRPr lang="en-ZA" sz="3600" dirty="0"/>
          </a:p>
          <a:p>
            <a:r>
              <a:rPr lang="nl-NL" sz="3600" dirty="0"/>
              <a:t>Dit is u heiligdom wat neergestort het,</a:t>
            </a:r>
            <a:endParaRPr lang="en-ZA" sz="3600" dirty="0"/>
          </a:p>
          <a:p>
            <a:r>
              <a:rPr lang="nl-NL" sz="3600" dirty="0"/>
              <a:t>van plunderaars geheel ŉ prooi geword het!</a:t>
            </a:r>
            <a:endParaRPr lang="en-ZA" sz="3600" dirty="0"/>
          </a:p>
          <a:p>
            <a:r>
              <a:rPr lang="nl-NL" sz="3600" dirty="0"/>
              <a:t>Hoog rys hul vaandel nou op Sions kruin.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640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6764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74:4</a:t>
            </a:r>
          </a:p>
          <a:p>
            <a:endParaRPr lang="en-ZA" sz="3600" dirty="0"/>
          </a:p>
          <a:p>
            <a:r>
              <a:rPr lang="nl-NL" sz="3600" dirty="0"/>
              <a:t>Hul hamers het die houtwerk neergeslaan;</a:t>
            </a:r>
            <a:endParaRPr lang="en-ZA" sz="3600" dirty="0"/>
          </a:p>
          <a:p>
            <a:r>
              <a:rPr lang="nl-NL" sz="3600" dirty="0"/>
              <a:t>hul byle het geswaai, gekap, gekerwe,</a:t>
            </a:r>
            <a:endParaRPr lang="en-ZA" sz="3600" dirty="0"/>
          </a:p>
          <a:p>
            <a:r>
              <a:rPr lang="nl-NL" sz="3600" dirty="0"/>
              <a:t>hul ruwe hand die tempelskoon bederwe,</a:t>
            </a:r>
            <a:endParaRPr lang="en-ZA" sz="3600" dirty="0"/>
          </a:p>
          <a:p>
            <a:r>
              <a:rPr lang="nl-NL" sz="3600" dirty="0"/>
              <a:t>verdelgingsvuur oor alles heen laat gaan.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22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6764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74:5</a:t>
            </a:r>
          </a:p>
          <a:p>
            <a:endParaRPr lang="en-ZA" sz="3600" dirty="0"/>
          </a:p>
          <a:p>
            <a:r>
              <a:rPr lang="nl-NL" sz="3600" dirty="0"/>
              <a:t>U heiligdom is deur die vuur </a:t>
            </a:r>
            <a:r>
              <a:rPr lang="nl-NL" sz="3600" dirty="0" smtClean="0"/>
              <a:t>geskend*;</a:t>
            </a:r>
            <a:endParaRPr lang="en-ZA" sz="3600" dirty="0"/>
          </a:p>
          <a:p>
            <a:r>
              <a:rPr lang="nl-NL" sz="3600" dirty="0"/>
              <a:t>niks kon sy glans teen hul geweld beveilig.</a:t>
            </a:r>
            <a:endParaRPr lang="en-ZA" sz="3600" dirty="0"/>
          </a:p>
          <a:p>
            <a:r>
              <a:rPr lang="nl-NL" sz="3600" dirty="0"/>
              <a:t>Die pronkpaleis, u woning, is ontheilig,</a:t>
            </a:r>
            <a:endParaRPr lang="en-ZA" sz="3600" dirty="0"/>
          </a:p>
          <a:p>
            <a:r>
              <a:rPr lang="nl-NL" sz="3600" dirty="0"/>
              <a:t>tot puin en as het hul dit omgekeer</a:t>
            </a:r>
            <a:r>
              <a:rPr lang="nl-NL" sz="3600" dirty="0" smtClean="0"/>
              <a:t>.</a:t>
            </a:r>
          </a:p>
          <a:p>
            <a:endParaRPr lang="nl-NL" sz="3600" dirty="0"/>
          </a:p>
          <a:p>
            <a:endParaRPr lang="nl-NL" sz="3600" dirty="0" smtClean="0"/>
          </a:p>
          <a:p>
            <a:r>
              <a:rPr lang="nl-NL" sz="2400" i="1" dirty="0" smtClean="0"/>
              <a:t>*skend hier: ontheilig, ontwy</a:t>
            </a:r>
            <a:endParaRPr lang="en-ZA" sz="2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146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78020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74:6</a:t>
            </a:r>
          </a:p>
          <a:p>
            <a:endParaRPr lang="en-ZA" sz="3600" dirty="0"/>
          </a:p>
          <a:p>
            <a:r>
              <a:rPr lang="nl-NL" sz="3600" dirty="0"/>
              <a:t>Hul het gesê: "Laat ons met </a:t>
            </a:r>
            <a:r>
              <a:rPr lang="nl-NL" sz="3600" dirty="0" smtClean="0"/>
              <a:t>wrede </a:t>
            </a:r>
            <a:r>
              <a:rPr lang="nl-NL" sz="3600" dirty="0"/>
              <a:t>hand</a:t>
            </a:r>
            <a:endParaRPr lang="en-ZA" sz="3600" dirty="0"/>
          </a:p>
          <a:p>
            <a:r>
              <a:rPr lang="nl-NL" sz="3600" dirty="0"/>
              <a:t>hul almal saam verdruk met harde houe.”</a:t>
            </a:r>
            <a:endParaRPr lang="en-ZA" sz="3600" dirty="0"/>
          </a:p>
          <a:p>
            <a:r>
              <a:rPr lang="nl-NL" sz="3600" dirty="0"/>
              <a:t>Hul ruwe vuis het al die Godsgeboue, </a:t>
            </a:r>
            <a:endParaRPr lang="en-ZA" sz="3600" dirty="0"/>
          </a:p>
          <a:p>
            <a:r>
              <a:rPr lang="nl-NL" sz="3600" dirty="0" smtClean="0"/>
              <a:t>– om </a:t>
            </a:r>
            <a:r>
              <a:rPr lang="nl-NL" sz="3600" dirty="0"/>
              <a:t>U te </a:t>
            </a:r>
            <a:r>
              <a:rPr lang="nl-NL" sz="3600" dirty="0" smtClean="0"/>
              <a:t>spot – </a:t>
            </a:r>
            <a:r>
              <a:rPr lang="nl-NL" sz="3600" dirty="0"/>
              <a:t>verbrysel en verbrand.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304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74:7</a:t>
            </a:r>
          </a:p>
          <a:p>
            <a:endParaRPr lang="en-ZA" sz="3600" dirty="0"/>
          </a:p>
          <a:p>
            <a:r>
              <a:rPr lang="nl-NL" sz="3600" dirty="0"/>
              <a:t>Ons sien geen tekens in die donker uur</a:t>
            </a:r>
            <a:endParaRPr lang="en-ZA" sz="3600" dirty="0"/>
          </a:p>
          <a:p>
            <a:r>
              <a:rPr lang="nl-NL" sz="3600" dirty="0"/>
              <a:t>van u verbond, en daar is geen profete</a:t>
            </a:r>
            <a:endParaRPr lang="en-ZA" sz="3600" dirty="0"/>
          </a:p>
          <a:p>
            <a:r>
              <a:rPr lang="nl-NL" sz="3600" dirty="0"/>
              <a:t>wat ons meer troos of bring die dieper wete</a:t>
            </a:r>
            <a:endParaRPr lang="en-ZA" sz="3600" dirty="0"/>
          </a:p>
          <a:p>
            <a:r>
              <a:rPr lang="nl-NL" sz="3600" dirty="0"/>
              <a:t>hoe lank ons druk en hartseer nog moet duur.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55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74:8</a:t>
            </a:r>
          </a:p>
          <a:p>
            <a:endParaRPr lang="en-ZA" sz="3600" dirty="0"/>
          </a:p>
          <a:p>
            <a:r>
              <a:rPr lang="nl-NL" sz="3600" dirty="0"/>
              <a:t>Hoe lank, o God, sal nog die teenparty</a:t>
            </a:r>
            <a:endParaRPr lang="en-ZA" sz="3600" dirty="0"/>
          </a:p>
          <a:p>
            <a:r>
              <a:rPr lang="nl-NL" sz="3600" dirty="0"/>
              <a:t>ons smaad en tart? Sal dan in ewighede</a:t>
            </a:r>
            <a:endParaRPr lang="en-ZA" sz="3600" dirty="0"/>
          </a:p>
          <a:p>
            <a:r>
              <a:rPr lang="nl-NL" sz="3600" dirty="0"/>
              <a:t>u Naam beskimp word in sy lasterrede?</a:t>
            </a:r>
            <a:endParaRPr lang="en-ZA" sz="3600" dirty="0"/>
          </a:p>
          <a:p>
            <a:r>
              <a:rPr lang="nl-NL" sz="3600" dirty="0"/>
              <a:t>Wat talm U nog en trek u hand opsy?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608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7484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74:9</a:t>
            </a:r>
          </a:p>
          <a:p>
            <a:endParaRPr lang="en-ZA" sz="3600" dirty="0"/>
          </a:p>
          <a:p>
            <a:r>
              <a:rPr lang="nl-NL" sz="3600" dirty="0"/>
              <a:t>Steek uit u hand, die regterhand so sterk,</a:t>
            </a:r>
            <a:endParaRPr lang="en-ZA" sz="3600" dirty="0"/>
          </a:p>
          <a:p>
            <a:r>
              <a:rPr lang="nl-NL" sz="3600" dirty="0"/>
              <a:t>vernietig hul, die skenders van u woning!</a:t>
            </a:r>
            <a:endParaRPr lang="en-ZA" sz="3600" dirty="0"/>
          </a:p>
          <a:p>
            <a:r>
              <a:rPr lang="nl-NL" sz="3600" dirty="0"/>
              <a:t>U is, o God, van ouds af tog my Koning,</a:t>
            </a:r>
            <a:endParaRPr lang="en-ZA" sz="3600" dirty="0"/>
          </a:p>
          <a:p>
            <a:r>
              <a:rPr lang="nl-NL" sz="3600" dirty="0"/>
              <a:t>U wat op aard' verlossingswonders werk.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863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892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74:10</a:t>
            </a:r>
          </a:p>
          <a:p>
            <a:endParaRPr lang="en-ZA" sz="3600" dirty="0"/>
          </a:p>
          <a:p>
            <a:r>
              <a:rPr lang="nl-NL" sz="3600" dirty="0"/>
              <a:t>Mag nou u hand ontwaak en hul verdelg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U wat voorheen die stormsee oopgebreek het</a:t>
            </a:r>
            <a:r>
              <a:rPr lang="nl-NL" sz="3600" dirty="0" smtClean="0"/>
              <a:t>,</a:t>
            </a:r>
          </a:p>
          <a:p>
            <a:r>
              <a:rPr lang="nl-NL" sz="3600" dirty="0" smtClean="0"/>
              <a:t>seemonsters</a:t>
            </a:r>
            <a:r>
              <a:rPr lang="nl-NL" sz="3600" dirty="0"/>
              <a:t>, Leviatans, doodgesteek het,</a:t>
            </a:r>
            <a:endParaRPr lang="en-ZA" sz="3600" dirty="0"/>
          </a:p>
          <a:p>
            <a:r>
              <a:rPr lang="nl-NL" sz="3600" dirty="0"/>
              <a:t>sodat die roofvis hulle kon verswelg.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115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892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74:11</a:t>
            </a:r>
          </a:p>
          <a:p>
            <a:endParaRPr lang="en-ZA" sz="3600" dirty="0"/>
          </a:p>
          <a:p>
            <a:r>
              <a:rPr lang="nl-NL" sz="3600" dirty="0"/>
              <a:t>U guns, o </a:t>
            </a:r>
            <a:r>
              <a:rPr lang="nl-NL" sz="3600" cap="small" dirty="0"/>
              <a:t>Heer</a:t>
            </a:r>
            <a:r>
              <a:rPr lang="nl-NL" sz="3600" dirty="0"/>
              <a:t>, was oor ons van omhoog,</a:t>
            </a:r>
            <a:endParaRPr lang="en-ZA" sz="3600" dirty="0"/>
          </a:p>
          <a:p>
            <a:r>
              <a:rPr lang="nl-NL" sz="3600" dirty="0" smtClean="0"/>
              <a:t>toe </a:t>
            </a:r>
            <a:r>
              <a:rPr lang="nl-NL" sz="3600" dirty="0"/>
              <a:t>U fonteine uit ŉ rots laat spring het,</a:t>
            </a:r>
            <a:endParaRPr lang="en-ZA" sz="3600" dirty="0"/>
          </a:p>
          <a:p>
            <a:r>
              <a:rPr lang="nl-NL" sz="3600" dirty="0"/>
              <a:t>maar waters, wat uit dieptes saamgedring het,</a:t>
            </a:r>
            <a:endParaRPr lang="en-ZA" sz="3600" dirty="0"/>
          </a:p>
          <a:p>
            <a:r>
              <a:rPr lang="nl-NL" sz="3600" dirty="0"/>
              <a:t>se volle stroom het U weer opgedroog.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316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74:12</a:t>
            </a:r>
          </a:p>
          <a:p>
            <a:endParaRPr lang="en-ZA" sz="3600" dirty="0"/>
          </a:p>
          <a:p>
            <a:r>
              <a:rPr lang="nl-NL" sz="3600" dirty="0"/>
              <a:t>Aan U behoort die son wat ons bestraal,</a:t>
            </a:r>
            <a:endParaRPr lang="en-ZA" sz="3600" dirty="0"/>
          </a:p>
          <a:p>
            <a:r>
              <a:rPr lang="nl-NL" sz="3600" dirty="0"/>
              <a:t>die sterrenag is maaksel van u hande,</a:t>
            </a:r>
            <a:endParaRPr lang="en-ZA" sz="3600" dirty="0"/>
          </a:p>
          <a:p>
            <a:r>
              <a:rPr lang="nl-NL" sz="3600" dirty="0"/>
              <a:t>die see wat spoel langs vasgestelde strande;</a:t>
            </a:r>
            <a:endParaRPr lang="en-ZA" sz="3600" dirty="0"/>
          </a:p>
          <a:p>
            <a:r>
              <a:rPr lang="nl-NL" sz="3600" dirty="0"/>
              <a:t>die jaarseisoen het U vir ons bepaal.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457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11043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</a:t>
            </a:r>
            <a:r>
              <a:rPr lang="en-ZA" sz="3600" dirty="0" smtClean="0"/>
              <a:t>53:6</a:t>
            </a:r>
          </a:p>
          <a:p>
            <a:endParaRPr lang="en-ZA" sz="3600" dirty="0"/>
          </a:p>
          <a:p>
            <a:r>
              <a:rPr lang="nl-NL" sz="3600" dirty="0"/>
              <a:t>Jy het hul daar </a:t>
            </a:r>
            <a:r>
              <a:rPr lang="nl-NL" sz="3600" dirty="0" smtClean="0"/>
              <a:t>beskaamd </a:t>
            </a:r>
            <a:r>
              <a:rPr lang="nl-NL" sz="3600" dirty="0"/>
              <a:t>laat staan,	</a:t>
            </a:r>
            <a:endParaRPr lang="en-ZA" sz="3600" dirty="0"/>
          </a:p>
          <a:p>
            <a:r>
              <a:rPr lang="nl-NL" sz="3600" dirty="0"/>
              <a:t>want God sien hul nie langer aan. –</a:t>
            </a:r>
            <a:endParaRPr lang="en-ZA" sz="3600" dirty="0"/>
          </a:p>
          <a:p>
            <a:r>
              <a:rPr lang="nl-NL" sz="3600" dirty="0"/>
              <a:t>Mag maar ons bede nooit verstom:</a:t>
            </a:r>
            <a:endParaRPr lang="en-ZA" sz="3600" dirty="0"/>
          </a:p>
          <a:p>
            <a:r>
              <a:rPr lang="nl-NL" sz="3600" dirty="0"/>
              <a:t>"Laat Israels heil uit Sion kom!"</a:t>
            </a:r>
            <a:endParaRPr lang="en-ZA" sz="3600" dirty="0"/>
          </a:p>
          <a:p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2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74:13</a:t>
            </a:r>
          </a:p>
          <a:p>
            <a:endParaRPr lang="en-ZA" sz="3600" dirty="0"/>
          </a:p>
          <a:p>
            <a:r>
              <a:rPr lang="nl-NL" sz="3600" dirty="0"/>
              <a:t>Gedenk hieraan, o God van grote krag:</a:t>
            </a:r>
            <a:endParaRPr lang="en-ZA" sz="3600" dirty="0"/>
          </a:p>
          <a:p>
            <a:r>
              <a:rPr lang="nl-NL" sz="3600" dirty="0"/>
              <a:t>Vermeetle tonge het u Naam gelaster;</a:t>
            </a:r>
            <a:endParaRPr lang="en-ZA" sz="3600" dirty="0"/>
          </a:p>
          <a:p>
            <a:r>
              <a:rPr lang="nl-NL" sz="3600" dirty="0"/>
              <a:t>die vyand, van u vrees en diens verbaster, </a:t>
            </a:r>
            <a:endParaRPr lang="en-ZA" sz="3600" dirty="0"/>
          </a:p>
          <a:p>
            <a:r>
              <a:rPr lang="nl-NL" sz="3600" dirty="0"/>
              <a:t>het U geterg, gehoon in u gesag.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684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74:14</a:t>
            </a:r>
          </a:p>
          <a:p>
            <a:endParaRPr lang="en-ZA" sz="3600" dirty="0"/>
          </a:p>
          <a:p>
            <a:r>
              <a:rPr lang="nl-NL" sz="3600" dirty="0"/>
              <a:t>Gee aan die dier wat om ons roof en skeur,</a:t>
            </a:r>
            <a:endParaRPr lang="en-ZA" sz="3600" dirty="0"/>
          </a:p>
          <a:p>
            <a:r>
              <a:rPr lang="nl-NL" sz="3600" dirty="0"/>
              <a:t>die lewe van u tortelduif nie oor nie;</a:t>
            </a:r>
            <a:endParaRPr lang="en-ZA" sz="3600" dirty="0"/>
          </a:p>
          <a:p>
            <a:r>
              <a:rPr lang="nl-NL" sz="3600" dirty="0"/>
              <a:t>laat dit nie wees asof U ons nie hoor nie,</a:t>
            </a:r>
            <a:endParaRPr lang="en-ZA" sz="3600" dirty="0"/>
          </a:p>
          <a:p>
            <a:r>
              <a:rPr lang="nl-NL" sz="3600" dirty="0"/>
              <a:t>asof U ons vergeet het altyddeur.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931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74:15 </a:t>
            </a:r>
          </a:p>
          <a:p>
            <a:endParaRPr lang="en-ZA" sz="3600" dirty="0"/>
          </a:p>
          <a:p>
            <a:r>
              <a:rPr lang="nl-NL" sz="3600" dirty="0"/>
              <a:t>Ons is omring deur skrik en duisterheid:</a:t>
            </a:r>
            <a:endParaRPr lang="en-ZA" sz="3600" dirty="0"/>
          </a:p>
          <a:p>
            <a:r>
              <a:rPr lang="nl-NL" sz="3600" dirty="0"/>
              <a:t>uit donker plekke loer die onheilsmagte.</a:t>
            </a:r>
            <a:endParaRPr lang="en-ZA" sz="3600" dirty="0"/>
          </a:p>
          <a:p>
            <a:r>
              <a:rPr lang="nl-NL" sz="3600" dirty="0"/>
              <a:t>Maar bo ons skyn die helder sterrewagte</a:t>
            </a:r>
            <a:endParaRPr lang="en-ZA" sz="3600" dirty="0"/>
          </a:p>
          <a:p>
            <a:r>
              <a:rPr lang="nl-NL" sz="3600" dirty="0"/>
              <a:t>van u verbond, waarop ons voor U pleit.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703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74:16</a:t>
            </a:r>
          </a:p>
          <a:p>
            <a:endParaRPr lang="en-ZA" sz="3600" dirty="0"/>
          </a:p>
          <a:p>
            <a:r>
              <a:rPr lang="nl-NL" sz="3600" dirty="0"/>
              <a:t>Wil ons, o </a:t>
            </a:r>
            <a:r>
              <a:rPr lang="nl-NL" sz="3600" cap="small" dirty="0"/>
              <a:t>Heer</a:t>
            </a:r>
            <a:r>
              <a:rPr lang="nl-NL" sz="3600" dirty="0"/>
              <a:t>, u hulp en bystand bied! </a:t>
            </a:r>
            <a:endParaRPr lang="en-ZA" sz="3600" dirty="0"/>
          </a:p>
          <a:p>
            <a:r>
              <a:rPr lang="nl-NL" sz="3600" dirty="0"/>
              <a:t>Maak ons in ons gebedsroem nie verleë. </a:t>
            </a:r>
            <a:endParaRPr lang="en-ZA" sz="3600" dirty="0"/>
          </a:p>
          <a:p>
            <a:r>
              <a:rPr lang="nl-NL" sz="3600" dirty="0"/>
              <a:t>Staan op, o God, en stap u vyand teë, </a:t>
            </a:r>
            <a:endParaRPr lang="en-ZA" sz="3600" dirty="0"/>
          </a:p>
          <a:p>
            <a:r>
              <a:rPr lang="nl-NL" sz="3600" dirty="0"/>
              <a:t>sodat ons U kan groot maak in ons lied.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225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74:17</a:t>
            </a:r>
          </a:p>
          <a:p>
            <a:r>
              <a:rPr lang="af-ZA" sz="3600" dirty="0"/>
              <a:t>	</a:t>
            </a:r>
            <a:endParaRPr lang="en-ZA" sz="3600" dirty="0"/>
          </a:p>
          <a:p>
            <a:r>
              <a:rPr lang="nl-NL" sz="3600" dirty="0"/>
              <a:t>Vergeet tog nie die teenstand en die hoon, </a:t>
            </a:r>
            <a:endParaRPr lang="en-ZA" sz="3600" dirty="0"/>
          </a:p>
          <a:p>
            <a:r>
              <a:rPr lang="nl-NL" sz="3600" dirty="0"/>
              <a:t>die spotgeroep van die opstandelinge,  </a:t>
            </a:r>
            <a:endParaRPr lang="en-ZA" sz="3600" dirty="0"/>
          </a:p>
          <a:p>
            <a:r>
              <a:rPr lang="nl-NL" sz="3600" dirty="0"/>
              <a:t>en die rumoer in al hul handelinge	</a:t>
            </a:r>
            <a:endParaRPr lang="en-ZA" sz="3600" dirty="0"/>
          </a:p>
          <a:p>
            <a:r>
              <a:rPr lang="nl-NL" sz="3600" dirty="0"/>
              <a:t>wat tartend opstyg na u hemeltroon.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269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75:1</a:t>
            </a:r>
          </a:p>
          <a:p>
            <a:endParaRPr lang="en-ZA" sz="3600" dirty="0"/>
          </a:p>
          <a:p>
            <a:r>
              <a:rPr lang="nl-NL" sz="3600" dirty="0"/>
              <a:t>U alleen, U loof ons bly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ja, ons jubel tot u eer!</a:t>
            </a:r>
            <a:endParaRPr lang="en-ZA" sz="3600" dirty="0"/>
          </a:p>
          <a:p>
            <a:r>
              <a:rPr lang="nl-NL" sz="3600" dirty="0"/>
              <a:t>Want u Naam is, troue </a:t>
            </a:r>
            <a:r>
              <a:rPr lang="nl-NL" sz="3600" cap="small" dirty="0"/>
              <a:t>Heer</a:t>
            </a:r>
            <a:r>
              <a:rPr lang="nl-NL" sz="3600" dirty="0"/>
              <a:t>,</a:t>
            </a:r>
            <a:endParaRPr lang="en-ZA" sz="3600" dirty="0"/>
          </a:p>
          <a:p>
            <a:r>
              <a:rPr lang="nl-NL" sz="3600" dirty="0"/>
              <a:t>vir u volk tot troos naby.</a:t>
            </a:r>
            <a:endParaRPr lang="en-ZA" sz="3600" dirty="0"/>
          </a:p>
          <a:p>
            <a:r>
              <a:rPr lang="nl-NL" sz="3600" dirty="0"/>
              <a:t>Daarom roem ons in ons land</a:t>
            </a:r>
            <a:endParaRPr lang="en-ZA" sz="3600" dirty="0"/>
          </a:p>
          <a:p>
            <a:r>
              <a:rPr lang="nl-NL" sz="3600" dirty="0"/>
              <a:t>al die wonders van u hand.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705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75:2</a:t>
            </a:r>
          </a:p>
          <a:p>
            <a:endParaRPr lang="en-ZA" sz="3600" dirty="0"/>
          </a:p>
          <a:p>
            <a:r>
              <a:rPr lang="nl-NL" sz="3600" dirty="0"/>
              <a:t>Al vertoef Ek, spreek die </a:t>
            </a:r>
            <a:r>
              <a:rPr lang="nl-NL" sz="3600" cap="small" dirty="0"/>
              <a:t>Heer</a:t>
            </a:r>
            <a:r>
              <a:rPr lang="nl-NL" sz="3600" dirty="0"/>
              <a:t>;</a:t>
            </a:r>
            <a:endParaRPr lang="en-ZA" sz="3600" dirty="0"/>
          </a:p>
          <a:p>
            <a:r>
              <a:rPr lang="nl-NL" sz="3600" dirty="0"/>
              <a:t>al gaan jare langsaam om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eind'lik sal my regsdag kom,</a:t>
            </a:r>
            <a:endParaRPr lang="en-ZA" sz="3600" dirty="0"/>
          </a:p>
          <a:p>
            <a:r>
              <a:rPr lang="nl-NL" sz="3600" dirty="0"/>
              <a:t>en dan daal my oordeel neer.</a:t>
            </a:r>
            <a:endParaRPr lang="en-ZA" sz="3600" dirty="0"/>
          </a:p>
          <a:p>
            <a:r>
              <a:rPr lang="nl-NL" sz="3600" dirty="0"/>
              <a:t>Wat ook wankel </a:t>
            </a:r>
            <a:r>
              <a:rPr lang="nl-NL" sz="3600" dirty="0" smtClean="0"/>
              <a:t>– </a:t>
            </a:r>
            <a:r>
              <a:rPr lang="nl-NL" sz="3600" dirty="0"/>
              <a:t>deur my hand</a:t>
            </a:r>
            <a:endParaRPr lang="en-ZA" sz="3600" dirty="0"/>
          </a:p>
          <a:p>
            <a:r>
              <a:rPr lang="nl-NL" sz="3600" dirty="0"/>
              <a:t>bly die </a:t>
            </a:r>
            <a:r>
              <a:rPr lang="nl-NL" sz="3600" dirty="0" smtClean="0"/>
              <a:t>aarde^in </a:t>
            </a:r>
            <a:r>
              <a:rPr lang="nl-NL" sz="3600" dirty="0"/>
              <a:t>vaste stand.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830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75:3</a:t>
            </a:r>
          </a:p>
          <a:p>
            <a:endParaRPr lang="en-ZA" sz="3600" dirty="0"/>
          </a:p>
          <a:p>
            <a:r>
              <a:rPr lang="nl-NL" sz="3600" dirty="0"/>
              <a:t>Laat die rasers dan nie raas; </a:t>
            </a:r>
            <a:endParaRPr lang="en-ZA" sz="3600" dirty="0"/>
          </a:p>
          <a:p>
            <a:r>
              <a:rPr lang="nl-NL" sz="3600" dirty="0"/>
              <a:t>laat die hoogmoed hul nie </a:t>
            </a:r>
            <a:r>
              <a:rPr lang="nl-NL" sz="3600" dirty="0" smtClean="0"/>
              <a:t>dryf,</a:t>
            </a:r>
            <a:endParaRPr lang="en-ZA" sz="3600" dirty="0"/>
          </a:p>
          <a:p>
            <a:r>
              <a:rPr lang="nl-NL" sz="3600" dirty="0"/>
              <a:t>kop omhoog en nek verstyf,</a:t>
            </a:r>
            <a:endParaRPr lang="en-ZA" sz="3600" dirty="0"/>
          </a:p>
          <a:p>
            <a:r>
              <a:rPr lang="nl-NL" sz="3600" dirty="0"/>
              <a:t>in verwaandheid opgeblaas. </a:t>
            </a:r>
            <a:endParaRPr lang="en-ZA" sz="3600" dirty="0"/>
          </a:p>
          <a:p>
            <a:r>
              <a:rPr lang="nl-NL" sz="3600" dirty="0"/>
              <a:t>Want God sal die hoogmoed tref, </a:t>
            </a:r>
            <a:endParaRPr lang="en-ZA" sz="3600" dirty="0"/>
          </a:p>
          <a:p>
            <a:r>
              <a:rPr lang="nl-NL" sz="3600" dirty="0"/>
              <a:t>en die kop wat hom verhef.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386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75:4</a:t>
            </a:r>
          </a:p>
          <a:p>
            <a:endParaRPr lang="en-ZA" sz="3600" dirty="0"/>
          </a:p>
          <a:p>
            <a:r>
              <a:rPr lang="nl-NL" sz="3600" dirty="0"/>
              <a:t>Die verlossing, roem en eer</a:t>
            </a:r>
            <a:endParaRPr lang="en-ZA" sz="3600" dirty="0"/>
          </a:p>
          <a:p>
            <a:r>
              <a:rPr lang="nl-NL" sz="3600" dirty="0"/>
              <a:t>kom nie uit woestyne ver,</a:t>
            </a:r>
            <a:endParaRPr lang="en-ZA" sz="3600" dirty="0"/>
          </a:p>
          <a:p>
            <a:r>
              <a:rPr lang="nl-NL" sz="3600" dirty="0"/>
              <a:t>nie uit oos of weste her;</a:t>
            </a:r>
            <a:endParaRPr lang="en-ZA" sz="3600" dirty="0"/>
          </a:p>
          <a:p>
            <a:r>
              <a:rPr lang="nl-NL" sz="3600" dirty="0"/>
              <a:t>want die Regter is die </a:t>
            </a:r>
            <a:r>
              <a:rPr lang="nl-NL" sz="3600" cap="small" dirty="0"/>
              <a:t>Heer</a:t>
            </a:r>
            <a:r>
              <a:rPr lang="nl-NL" sz="3600" dirty="0"/>
              <a:t>.</a:t>
            </a:r>
            <a:endParaRPr lang="en-ZA" sz="3600" dirty="0"/>
          </a:p>
          <a:p>
            <a:r>
              <a:rPr lang="nl-NL" sz="3600" dirty="0"/>
              <a:t>Hy sit bo die hemelboog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Hy verneder en verhoog.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787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75:5</a:t>
            </a:r>
          </a:p>
          <a:p>
            <a:endParaRPr lang="en-ZA" sz="3600" dirty="0"/>
          </a:p>
          <a:p>
            <a:r>
              <a:rPr lang="nl-NL" sz="3600" dirty="0" smtClean="0"/>
              <a:t>Sondaars moet die beker drink,</a:t>
            </a:r>
            <a:endParaRPr lang="en-ZA" sz="3600" dirty="0"/>
          </a:p>
          <a:p>
            <a:r>
              <a:rPr lang="nl-NL" sz="3600" dirty="0" smtClean="0"/>
              <a:t>Druppels wat daar </a:t>
            </a:r>
            <a:r>
              <a:rPr lang="nl-NL" sz="3600" dirty="0"/>
              <a:t>skuim en </a:t>
            </a:r>
            <a:r>
              <a:rPr lang="nl-NL" sz="3600" dirty="0" smtClean="0"/>
              <a:t>spring,</a:t>
            </a:r>
            <a:endParaRPr lang="en-ZA" sz="3600" dirty="0"/>
          </a:p>
          <a:p>
            <a:r>
              <a:rPr lang="nl-NL" sz="3600" dirty="0" smtClean="0"/>
              <a:t>God se bitter </a:t>
            </a:r>
            <a:r>
              <a:rPr lang="nl-NL" sz="3600" dirty="0"/>
              <a:t>mengeling</a:t>
            </a:r>
            <a:endParaRPr lang="en-ZA" sz="3600" dirty="0"/>
          </a:p>
          <a:p>
            <a:r>
              <a:rPr lang="nl-NL" sz="3600" dirty="0" smtClean="0"/>
              <a:t>wat sy hand vir hulle skink.</a:t>
            </a:r>
            <a:endParaRPr lang="en-ZA" sz="3600" dirty="0"/>
          </a:p>
          <a:p>
            <a:r>
              <a:rPr lang="nl-NL" sz="3600" dirty="0"/>
              <a:t>Hul wat goddeloosheid pleeg, </a:t>
            </a:r>
            <a:endParaRPr lang="en-ZA" sz="3600" dirty="0"/>
          </a:p>
          <a:p>
            <a:r>
              <a:rPr lang="nl-NL" sz="3600" dirty="0"/>
              <a:t>drink die hele beker leeg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132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55059"/>
            <a:ext cx="882047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51:1</a:t>
            </a:r>
          </a:p>
          <a:p>
            <a:endParaRPr lang="en-ZA" sz="3600" dirty="0"/>
          </a:p>
          <a:p>
            <a:r>
              <a:rPr lang="nl-NL" sz="3400" dirty="0"/>
              <a:t>Ontferm, o God, ontferm U tog oor my! </a:t>
            </a:r>
            <a:endParaRPr lang="en-ZA" sz="3400" dirty="0"/>
          </a:p>
          <a:p>
            <a:r>
              <a:rPr lang="nl-NL" sz="3400" dirty="0"/>
              <a:t>Ontsluit die bron van u barmhartighede;</a:t>
            </a:r>
            <a:endParaRPr lang="en-ZA" sz="3400" dirty="0"/>
          </a:p>
          <a:p>
            <a:r>
              <a:rPr lang="nl-NL" sz="3400" dirty="0"/>
              <a:t>wis uit die smet wat kleef aan al my lede,</a:t>
            </a:r>
            <a:endParaRPr lang="en-ZA" sz="3400" dirty="0"/>
          </a:p>
          <a:p>
            <a:r>
              <a:rPr lang="nl-NL" sz="3400" dirty="0"/>
              <a:t>en maak my siel van sondeskuld weer vry!</a:t>
            </a:r>
            <a:endParaRPr lang="en-ZA" sz="3400" dirty="0"/>
          </a:p>
          <a:p>
            <a:r>
              <a:rPr lang="nl-NL" sz="3400" dirty="0"/>
              <a:t>Was my geheel tot my behoudenis,</a:t>
            </a:r>
            <a:endParaRPr lang="en-ZA" sz="3400" dirty="0"/>
          </a:p>
          <a:p>
            <a:r>
              <a:rPr lang="nl-NL" sz="3400" dirty="0"/>
              <a:t>was weg tog, </a:t>
            </a:r>
            <a:r>
              <a:rPr lang="nl-NL" sz="3400" cap="small" dirty="0"/>
              <a:t>Heer</a:t>
            </a:r>
            <a:r>
              <a:rPr lang="nl-NL" sz="3400" dirty="0"/>
              <a:t>, die skandvlek van die sonde,</a:t>
            </a:r>
            <a:endParaRPr lang="en-ZA" sz="3400" dirty="0"/>
          </a:p>
          <a:p>
            <a:r>
              <a:rPr lang="nl-NL" sz="3400" dirty="0"/>
              <a:t>die kwaad wat my altyd voor oë is.</a:t>
            </a:r>
            <a:endParaRPr lang="en-ZA" sz="3400" dirty="0"/>
          </a:p>
          <a:p>
            <a:r>
              <a:rPr lang="nl-NL" sz="3400" dirty="0"/>
              <a:t>Hoe voel ek nou die brandpyn van my wonde</a:t>
            </a:r>
            <a:r>
              <a:rPr lang="nl-NL" sz="3400" dirty="0" smtClean="0"/>
              <a:t>!</a:t>
            </a:r>
            <a:endParaRPr lang="en-ZA" sz="34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242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53:7</a:t>
            </a:r>
          </a:p>
          <a:p>
            <a:endParaRPr lang="en-ZA" sz="3600" dirty="0"/>
          </a:p>
          <a:p>
            <a:r>
              <a:rPr lang="af-ZA" sz="3600" dirty="0"/>
              <a:t>As Israels God in hul ellend</a:t>
            </a:r>
            <a:endParaRPr lang="en-ZA" sz="3600" dirty="0"/>
          </a:p>
          <a:p>
            <a:r>
              <a:rPr lang="nl-NL" sz="3600" dirty="0"/>
              <a:t>sy volk se lotgeval wil wend,</a:t>
            </a:r>
            <a:endParaRPr lang="en-ZA" sz="3600" dirty="0"/>
          </a:p>
          <a:p>
            <a:r>
              <a:rPr lang="nl-NL" sz="3600" dirty="0"/>
              <a:t>sal Jakob jubel, bly van gees,</a:t>
            </a:r>
            <a:endParaRPr lang="en-ZA" sz="3600" dirty="0"/>
          </a:p>
          <a:p>
            <a:r>
              <a:rPr lang="nl-NL" sz="3600" dirty="0"/>
              <a:t>en Israel sal vrolik wees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2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75:6</a:t>
            </a:r>
          </a:p>
          <a:p>
            <a:endParaRPr lang="en-ZA" sz="3600" dirty="0"/>
          </a:p>
          <a:p>
            <a:r>
              <a:rPr lang="nl-NL" sz="3600" dirty="0"/>
              <a:t>God van Jakob, lof en prys</a:t>
            </a:r>
            <a:endParaRPr lang="en-ZA" sz="3600" dirty="0"/>
          </a:p>
          <a:p>
            <a:r>
              <a:rPr lang="nl-NL" sz="3600" dirty="0"/>
              <a:t>sing ek ewig tot u eer!</a:t>
            </a:r>
            <a:endParaRPr lang="en-ZA" sz="3600" dirty="0"/>
          </a:p>
          <a:p>
            <a:r>
              <a:rPr lang="nl-NL" sz="3600" dirty="0" smtClean="0"/>
              <a:t>Goddeloses werp </a:t>
            </a:r>
            <a:r>
              <a:rPr lang="nl-NL" sz="3600" dirty="0"/>
              <a:t>ek neer</a:t>
            </a:r>
            <a:endParaRPr lang="en-ZA" sz="3600" dirty="0"/>
          </a:p>
          <a:p>
            <a:r>
              <a:rPr lang="nl-NL" sz="3600" dirty="0"/>
              <a:t>wat </a:t>
            </a:r>
            <a:r>
              <a:rPr lang="nl-NL" sz="3600" dirty="0" smtClean="0"/>
              <a:t>vermetel teen </a:t>
            </a:r>
            <a:r>
              <a:rPr lang="nl-NL" sz="3600" dirty="0"/>
              <a:t>U </a:t>
            </a:r>
            <a:r>
              <a:rPr lang="nl-NL" sz="3600" dirty="0" smtClean="0"/>
              <a:t>rys</a:t>
            </a:r>
            <a:r>
              <a:rPr lang="nl-NL" sz="3600" dirty="0"/>
              <a:t>.</a:t>
            </a:r>
            <a:endParaRPr lang="en-ZA" sz="3600" dirty="0"/>
          </a:p>
          <a:p>
            <a:r>
              <a:rPr lang="nl-NL" sz="3600" dirty="0"/>
              <a:t>Maar </a:t>
            </a:r>
            <a:r>
              <a:rPr lang="nl-NL" sz="3600" dirty="0" smtClean="0"/>
              <a:t>die vrome, </a:t>
            </a:r>
            <a:r>
              <a:rPr lang="nl-NL" sz="3600" dirty="0"/>
              <a:t>swaar getref,</a:t>
            </a:r>
            <a:endParaRPr lang="en-ZA" sz="3600" dirty="0"/>
          </a:p>
          <a:p>
            <a:r>
              <a:rPr lang="nl-NL" sz="3600" dirty="0"/>
              <a:t>word deur God weer opgehef.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667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76:1</a:t>
            </a:r>
          </a:p>
          <a:p>
            <a:endParaRPr lang="en-ZA" sz="3600" dirty="0" smtClean="0"/>
          </a:p>
          <a:p>
            <a:r>
              <a:rPr lang="nl-NL" sz="3600" dirty="0"/>
              <a:t>Die </a:t>
            </a:r>
            <a:r>
              <a:rPr lang="nl-NL" sz="3600" cap="small" dirty="0"/>
              <a:t>Heer</a:t>
            </a:r>
            <a:r>
              <a:rPr lang="nl-NL" sz="3600" dirty="0"/>
              <a:t> wat woon in donker tent,</a:t>
            </a:r>
            <a:endParaRPr lang="en-ZA" sz="3600" dirty="0"/>
          </a:p>
          <a:p>
            <a:r>
              <a:rPr lang="nl-NL" sz="3600" dirty="0"/>
              <a:t>maak Hom aan Juda's stam bekend;</a:t>
            </a:r>
            <a:endParaRPr lang="en-ZA" sz="3600" dirty="0"/>
          </a:p>
          <a:p>
            <a:r>
              <a:rPr lang="nl-NL" sz="3600" dirty="0"/>
              <a:t>daar word sy wonderdaad vertel,</a:t>
            </a:r>
            <a:endParaRPr lang="en-ZA" sz="3600" dirty="0"/>
          </a:p>
          <a:p>
            <a:r>
              <a:rPr lang="nl-NL" sz="3600" dirty="0"/>
              <a:t>sy Naam is groot in Israel;</a:t>
            </a:r>
            <a:endParaRPr lang="en-ZA" sz="3600" dirty="0"/>
          </a:p>
          <a:p>
            <a:r>
              <a:rPr lang="nl-NL" sz="3600" dirty="0"/>
              <a:t>in Salem met sy veil’ge skanse,</a:t>
            </a:r>
            <a:endParaRPr lang="en-ZA" sz="3600" dirty="0"/>
          </a:p>
          <a:p>
            <a:r>
              <a:rPr lang="nl-NL" sz="3600" dirty="0"/>
              <a:t>daar straal sy huis met vredeglanse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792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76:2</a:t>
            </a:r>
          </a:p>
          <a:p>
            <a:endParaRPr lang="en-ZA" sz="3600" dirty="0" smtClean="0"/>
          </a:p>
          <a:p>
            <a:r>
              <a:rPr lang="nl-NL" sz="3600" dirty="0"/>
              <a:t>Hy het die vlammepyl verbreek</a:t>
            </a:r>
            <a:endParaRPr lang="en-ZA" sz="3600" dirty="0"/>
          </a:p>
          <a:p>
            <a:r>
              <a:rPr lang="nl-NL" sz="3600" dirty="0"/>
              <a:t>waarmee Gods vyand hom wou wreek,</a:t>
            </a:r>
            <a:endParaRPr lang="en-ZA" sz="3600" dirty="0"/>
          </a:p>
          <a:p>
            <a:r>
              <a:rPr lang="nl-NL" sz="3600" dirty="0"/>
              <a:t>die skild en swaard en oorlogstuig.</a:t>
            </a:r>
            <a:endParaRPr lang="en-ZA" sz="3600" dirty="0"/>
          </a:p>
          <a:p>
            <a:r>
              <a:rPr lang="nl-NL" sz="3600" dirty="0"/>
              <a:t>Hoe heerlik bo die roofberg ruig</a:t>
            </a:r>
            <a:endParaRPr lang="en-ZA" sz="3600" dirty="0"/>
          </a:p>
          <a:p>
            <a:r>
              <a:rPr lang="nl-NL" sz="3600" dirty="0"/>
              <a:t>styg U, o God, ver bo die skare</a:t>
            </a:r>
            <a:endParaRPr lang="en-ZA" sz="3600" dirty="0"/>
          </a:p>
          <a:p>
            <a:r>
              <a:rPr lang="nl-NL" sz="3600" dirty="0"/>
              <a:t>van rowers en geweldenare.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100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76:3</a:t>
            </a:r>
          </a:p>
          <a:p>
            <a:endParaRPr lang="en-ZA" sz="3600" dirty="0" smtClean="0"/>
          </a:p>
          <a:p>
            <a:r>
              <a:rPr lang="nl-NL" sz="3600" dirty="0"/>
              <a:t>Geplunder is die sterke held,</a:t>
            </a:r>
            <a:endParaRPr lang="en-ZA" sz="3600" dirty="0"/>
          </a:p>
          <a:p>
            <a:r>
              <a:rPr lang="nl-NL" sz="3600" dirty="0"/>
              <a:t>Hy slaap, verswak, vas in die veld;</a:t>
            </a:r>
            <a:endParaRPr lang="en-ZA" sz="3600" dirty="0"/>
          </a:p>
          <a:p>
            <a:r>
              <a:rPr lang="nl-NL" sz="3600" dirty="0"/>
              <a:t>die sterk en dapper mensekind</a:t>
            </a:r>
            <a:endParaRPr lang="en-ZA" sz="3600" dirty="0"/>
          </a:p>
          <a:p>
            <a:r>
              <a:rPr lang="af-ZA" sz="3600" dirty="0"/>
              <a:t>kon met sy hand geen wapen vind.	</a:t>
            </a:r>
            <a:endParaRPr lang="en-ZA" sz="3600" dirty="0"/>
          </a:p>
          <a:p>
            <a:r>
              <a:rPr lang="nl-NL" sz="3600" dirty="0"/>
              <a:t>U dreigstem, </a:t>
            </a:r>
            <a:r>
              <a:rPr lang="nl-NL" sz="3600" cap="small" dirty="0"/>
              <a:t>Heer</a:t>
            </a:r>
            <a:r>
              <a:rPr lang="nl-NL" sz="3600" dirty="0"/>
              <a:t>, op oorlogsvelde</a:t>
            </a:r>
            <a:endParaRPr lang="en-ZA" sz="3600" dirty="0"/>
          </a:p>
          <a:p>
            <a:r>
              <a:rPr lang="nl-NL" sz="3600" dirty="0"/>
              <a:t>bedwelm die perde en die helde.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282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76:4</a:t>
            </a:r>
          </a:p>
          <a:p>
            <a:endParaRPr lang="en-ZA" sz="3600" dirty="0" smtClean="0"/>
          </a:p>
          <a:p>
            <a:r>
              <a:rPr lang="nl-NL" sz="3600" dirty="0"/>
              <a:t>Hoe vreeslik, </a:t>
            </a:r>
            <a:r>
              <a:rPr lang="nl-NL" sz="3600" cap="small" dirty="0"/>
              <a:t>Heer</a:t>
            </a:r>
            <a:r>
              <a:rPr lang="nl-NL" sz="3600" dirty="0"/>
              <a:t>, is u gerig!</a:t>
            </a:r>
            <a:endParaRPr lang="en-ZA" sz="3600" dirty="0"/>
          </a:p>
          <a:p>
            <a:r>
              <a:rPr lang="nl-NL" sz="3600" dirty="0"/>
              <a:t>Wie kan bestaan voor u gesig?</a:t>
            </a:r>
            <a:endParaRPr lang="en-ZA" sz="3600" dirty="0"/>
          </a:p>
          <a:p>
            <a:r>
              <a:rPr lang="nl-NL" sz="3600" dirty="0"/>
              <a:t>U laat van bo die oordeel hoor,</a:t>
            </a:r>
            <a:endParaRPr lang="en-ZA" sz="3600" dirty="0"/>
          </a:p>
          <a:p>
            <a:r>
              <a:rPr lang="nl-NL" sz="3600" dirty="0"/>
              <a:t>u donderwoord, die wêreld oor;</a:t>
            </a:r>
            <a:endParaRPr lang="en-ZA" sz="3600" dirty="0"/>
          </a:p>
          <a:p>
            <a:r>
              <a:rPr lang="nl-NL" sz="3600" dirty="0"/>
              <a:t>die aarde beef  voor u vermoë,</a:t>
            </a:r>
            <a:endParaRPr lang="en-ZA" sz="3600" dirty="0"/>
          </a:p>
          <a:p>
            <a:r>
              <a:rPr lang="nl-NL" sz="3600" dirty="0"/>
              <a:t>lê stilverslae voor u oë.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55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76:5</a:t>
            </a:r>
          </a:p>
          <a:p>
            <a:endParaRPr lang="en-ZA" sz="3600" dirty="0" smtClean="0"/>
          </a:p>
          <a:p>
            <a:r>
              <a:rPr lang="nl-NL" sz="3600" dirty="0"/>
              <a:t>In stortvloed van sy krag kom Hy</a:t>
            </a:r>
            <a:endParaRPr lang="en-ZA" sz="3600" dirty="0"/>
          </a:p>
          <a:p>
            <a:r>
              <a:rPr lang="nl-NL" sz="3600" dirty="0"/>
              <a:t>al die sagmoediges bevry.</a:t>
            </a:r>
            <a:endParaRPr lang="en-ZA" sz="3600" dirty="0"/>
          </a:p>
          <a:p>
            <a:r>
              <a:rPr lang="nl-NL" sz="3600" dirty="0"/>
              <a:t>Selfs grimmiges met wraakgeweld,</a:t>
            </a:r>
            <a:endParaRPr lang="en-ZA" sz="3600" dirty="0"/>
          </a:p>
          <a:p>
            <a:r>
              <a:rPr lang="nl-NL" sz="3600" dirty="0"/>
              <a:t>selfs húlle moet u lof vermeld.</a:t>
            </a:r>
            <a:endParaRPr lang="en-ZA" sz="3600" dirty="0"/>
          </a:p>
          <a:p>
            <a:r>
              <a:rPr lang="nl-NL" sz="3600" dirty="0"/>
              <a:t>Die toorn wat oor is van die bende</a:t>
            </a:r>
            <a:endParaRPr lang="en-ZA" sz="3600" dirty="0"/>
          </a:p>
          <a:p>
            <a:r>
              <a:rPr lang="nl-NL" sz="3600" dirty="0"/>
              <a:t>dien, </a:t>
            </a:r>
            <a:r>
              <a:rPr lang="nl-NL" sz="3600" cap="small" dirty="0"/>
              <a:t>Heer</a:t>
            </a:r>
            <a:r>
              <a:rPr lang="nl-NL" sz="3600" dirty="0"/>
              <a:t>, as gordel van u lende.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993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76:6</a:t>
            </a:r>
          </a:p>
          <a:p>
            <a:endParaRPr lang="en-ZA" sz="3600" dirty="0" smtClean="0"/>
          </a:p>
          <a:p>
            <a:r>
              <a:rPr lang="nl-NL" sz="3600" dirty="0"/>
              <a:t>Doen dan geloftes aan die </a:t>
            </a:r>
            <a:r>
              <a:rPr lang="nl-NL" sz="3600" cap="small" dirty="0"/>
              <a:t>Heer</a:t>
            </a:r>
            <a:endParaRPr lang="en-ZA" sz="3600" dirty="0"/>
          </a:p>
          <a:p>
            <a:r>
              <a:rPr lang="nl-NL" sz="3600" dirty="0"/>
              <a:t>en lê jul offers voor Hom neer;</a:t>
            </a:r>
            <a:endParaRPr lang="en-ZA" sz="3600" dirty="0"/>
          </a:p>
          <a:p>
            <a:r>
              <a:rPr lang="nl-NL" sz="3600" dirty="0"/>
              <a:t>laat almal wat die </a:t>
            </a:r>
            <a:r>
              <a:rPr lang="nl-NL" sz="3600" cap="small" dirty="0"/>
              <a:t>Heer</a:t>
            </a:r>
            <a:r>
              <a:rPr lang="nl-NL" sz="3600" dirty="0"/>
              <a:t> omring,</a:t>
            </a:r>
            <a:endParaRPr lang="en-ZA" sz="3600" dirty="0"/>
          </a:p>
          <a:p>
            <a:r>
              <a:rPr lang="nl-NL" sz="3600" dirty="0"/>
              <a:t>uit vrees aan Hom geskenke bring.</a:t>
            </a:r>
            <a:endParaRPr lang="en-ZA" sz="3600" dirty="0"/>
          </a:p>
          <a:p>
            <a:r>
              <a:rPr lang="nl-NL" sz="3600" dirty="0"/>
              <a:t>Hy breek die mens se spogvertonings,</a:t>
            </a:r>
            <a:endParaRPr lang="en-ZA" sz="3600" dirty="0"/>
          </a:p>
          <a:p>
            <a:r>
              <a:rPr lang="nl-NL" sz="3600" dirty="0"/>
              <a:t>laat sidder al die aardse konings.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81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77:1</a:t>
            </a:r>
          </a:p>
          <a:p>
            <a:endParaRPr lang="en-ZA" sz="3600" dirty="0" smtClean="0"/>
          </a:p>
          <a:p>
            <a:r>
              <a:rPr lang="nl-NL" sz="3600" dirty="0"/>
              <a:t>Opwaarts klim my roep en rede,</a:t>
            </a:r>
            <a:endParaRPr lang="en-ZA" sz="3600" dirty="0"/>
          </a:p>
          <a:p>
            <a:r>
              <a:rPr lang="af-ZA" sz="3600" dirty="0" err="1"/>
              <a:t>o</a:t>
            </a:r>
            <a:r>
              <a:rPr lang="af-ZA" sz="3600" dirty="0"/>
              <a:t> my God, verhoor my bede;</a:t>
            </a:r>
            <a:endParaRPr lang="en-ZA" sz="3600" dirty="0"/>
          </a:p>
          <a:p>
            <a:r>
              <a:rPr lang="nl-NL" sz="3600" dirty="0"/>
              <a:t>in benoudheid, altyd weer,</a:t>
            </a:r>
            <a:endParaRPr lang="en-ZA" sz="3600" dirty="0"/>
          </a:p>
          <a:p>
            <a:r>
              <a:rPr lang="nl-NL" sz="3600" dirty="0"/>
              <a:t>neem ek toevlug by die </a:t>
            </a:r>
            <a:r>
              <a:rPr lang="nl-NL" sz="3600" cap="small" dirty="0"/>
              <a:t>Heer</a:t>
            </a:r>
            <a:r>
              <a:rPr lang="nl-NL" sz="3600" dirty="0"/>
              <a:t>.</a:t>
            </a:r>
            <a:endParaRPr lang="en-ZA" sz="3600" dirty="0"/>
          </a:p>
          <a:p>
            <a:r>
              <a:rPr lang="nl-NL" sz="3600" dirty="0"/>
              <a:t>En my hande, hele nagte,</a:t>
            </a:r>
            <a:endParaRPr lang="en-ZA" sz="3600" dirty="0"/>
          </a:p>
          <a:p>
            <a:r>
              <a:rPr lang="af-ZA" sz="3600" dirty="0"/>
              <a:t>as ek worstel in my klagte,</a:t>
            </a:r>
            <a:endParaRPr lang="en-ZA" sz="3600" dirty="0"/>
          </a:p>
          <a:p>
            <a:r>
              <a:rPr lang="nl-NL" sz="3600" dirty="0"/>
              <a:t>bly, terwyl 'k mistroostig smeek,</a:t>
            </a:r>
            <a:endParaRPr lang="en-ZA" sz="3600" dirty="0"/>
          </a:p>
          <a:p>
            <a:r>
              <a:rPr lang="nl-NL" sz="3600" dirty="0"/>
              <a:t>sonder moeg word, opgesteek.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648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77:2</a:t>
            </a:r>
          </a:p>
          <a:p>
            <a:endParaRPr lang="en-ZA" sz="3600" dirty="0" smtClean="0"/>
          </a:p>
          <a:p>
            <a:r>
              <a:rPr lang="nl-NL" sz="3600" dirty="0"/>
              <a:t>In ŉ nag so dubbel duister</a:t>
            </a:r>
            <a:endParaRPr lang="en-ZA" sz="3600" dirty="0"/>
          </a:p>
          <a:p>
            <a:r>
              <a:rPr lang="nl-NL" sz="3600" dirty="0"/>
              <a:t>wil my siel na troos nie luister.</a:t>
            </a:r>
            <a:endParaRPr lang="en-ZA" sz="3600" dirty="0"/>
          </a:p>
          <a:p>
            <a:r>
              <a:rPr lang="nl-NL" sz="3600" dirty="0"/>
              <a:t>En gedenk ek in my nood</a:t>
            </a:r>
            <a:endParaRPr lang="en-ZA" sz="3600" dirty="0"/>
          </a:p>
          <a:p>
            <a:r>
              <a:rPr lang="nl-NL" sz="3600" dirty="0"/>
              <a:t>aan die God, voorheen so groot</a:t>
            </a:r>
            <a:endParaRPr lang="en-ZA" sz="3600" dirty="0"/>
          </a:p>
          <a:p>
            <a:r>
              <a:rPr lang="nl-NL" sz="3600" dirty="0"/>
              <a:t>in ons redding en ontvlugting,</a:t>
            </a:r>
            <a:endParaRPr lang="en-ZA" sz="3600" dirty="0"/>
          </a:p>
          <a:p>
            <a:r>
              <a:rPr lang="nl-NL" sz="3600" dirty="0"/>
              <a:t>dan versink ek in versugting;</a:t>
            </a:r>
            <a:endParaRPr lang="en-ZA" sz="3600" dirty="0"/>
          </a:p>
          <a:p>
            <a:r>
              <a:rPr lang="af-ZA" sz="3600" dirty="0"/>
              <a:t>en my gees wil dan versmag,</a:t>
            </a:r>
            <a:endParaRPr lang="en-ZA" sz="3600" dirty="0"/>
          </a:p>
          <a:p>
            <a:r>
              <a:rPr lang="nl-NL" sz="3600" dirty="0"/>
              <a:t>waar ek raadloos hoop en wag.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231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77:3</a:t>
            </a:r>
          </a:p>
          <a:p>
            <a:endParaRPr lang="en-ZA" sz="3600" dirty="0" smtClean="0"/>
          </a:p>
          <a:p>
            <a:r>
              <a:rPr lang="af-ZA" sz="3600" dirty="0"/>
              <a:t>Slaap is nie vir my beskore;</a:t>
            </a:r>
            <a:endParaRPr lang="en-ZA" sz="3600" dirty="0"/>
          </a:p>
          <a:p>
            <a:r>
              <a:rPr lang="nl-NL" sz="3600" dirty="0"/>
              <a:t>diep onrustig, moedverlore, </a:t>
            </a:r>
            <a:endParaRPr lang="en-ZA" sz="3600" dirty="0"/>
          </a:p>
          <a:p>
            <a:r>
              <a:rPr lang="nl-NL" sz="3600" dirty="0"/>
              <a:t>draai ek aldeur om en om,</a:t>
            </a:r>
            <a:endParaRPr lang="en-ZA" sz="3600" dirty="0"/>
          </a:p>
          <a:p>
            <a:r>
              <a:rPr lang="nl-NL" sz="3600" dirty="0"/>
              <a:t>maar my mond bly stil en stom.</a:t>
            </a:r>
            <a:endParaRPr lang="en-ZA" sz="3600" dirty="0"/>
          </a:p>
          <a:p>
            <a:r>
              <a:rPr lang="nl-NL" sz="3600" dirty="0"/>
              <a:t>Al die lank vergange jare,</a:t>
            </a:r>
            <a:endParaRPr lang="en-ZA" sz="3600" dirty="0"/>
          </a:p>
          <a:p>
            <a:r>
              <a:rPr lang="nl-NL" sz="3600" dirty="0"/>
              <a:t>ook die juigtoon van my snare</a:t>
            </a:r>
            <a:endParaRPr lang="en-ZA" sz="3600" dirty="0"/>
          </a:p>
          <a:p>
            <a:r>
              <a:rPr lang="nl-NL" sz="3600" dirty="0"/>
              <a:t>in my hart diep weggesink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alles het ek stil deurdink.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813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54:1</a:t>
            </a:r>
          </a:p>
          <a:p>
            <a:endParaRPr lang="en-ZA" sz="3600" dirty="0" smtClean="0"/>
          </a:p>
          <a:p>
            <a:r>
              <a:rPr lang="nl-NL" sz="3600" dirty="0"/>
              <a:t>O God, verlos my deur u Naam,</a:t>
            </a:r>
            <a:endParaRPr lang="en-ZA" sz="3600" dirty="0"/>
          </a:p>
          <a:p>
            <a:r>
              <a:rPr lang="nl-NL" sz="3600" dirty="0"/>
              <a:t>toon my u mag en rig </a:t>
            </a:r>
            <a:r>
              <a:rPr lang="nl-NL" sz="3600" dirty="0" smtClean="0"/>
              <a:t>regverdig</a:t>
            </a:r>
            <a:r>
              <a:rPr lang="nl-NL" sz="3600" dirty="0"/>
              <a:t>!</a:t>
            </a:r>
            <a:endParaRPr lang="en-ZA" sz="3600" dirty="0"/>
          </a:p>
          <a:p>
            <a:r>
              <a:rPr lang="nl-NL" sz="3600" cap="small" dirty="0"/>
              <a:t>Heer</a:t>
            </a:r>
            <a:r>
              <a:rPr lang="nl-NL" sz="3600" dirty="0"/>
              <a:t>, neem my aan, hoe diep onwaardig,</a:t>
            </a:r>
            <a:endParaRPr lang="en-ZA" sz="3600" dirty="0"/>
          </a:p>
          <a:p>
            <a:r>
              <a:rPr lang="nl-NL" sz="3600" dirty="0"/>
              <a:t>en om te bid, hoe onbekwaam!</a:t>
            </a:r>
            <a:endParaRPr lang="en-ZA" sz="3600" dirty="0"/>
          </a:p>
          <a:p>
            <a:r>
              <a:rPr lang="nl-NL" sz="3600" dirty="0"/>
              <a:t>Want vreemdes, teen my opgestaan,</a:t>
            </a:r>
            <a:endParaRPr lang="en-ZA" sz="3600" dirty="0"/>
          </a:p>
          <a:p>
            <a:r>
              <a:rPr lang="nl-NL" sz="3600" dirty="0"/>
              <a:t>en wrede konings soek my lewe;</a:t>
            </a:r>
            <a:endParaRPr lang="en-ZA" sz="3600" dirty="0"/>
          </a:p>
          <a:p>
            <a:r>
              <a:rPr lang="nl-NL" sz="3600" dirty="0"/>
              <a:t>hul is aan bloeddors oorgelewer;</a:t>
            </a:r>
            <a:endParaRPr lang="en-ZA" sz="3600" dirty="0"/>
          </a:p>
          <a:p>
            <a:r>
              <a:rPr lang="nl-NL" sz="3600" dirty="0"/>
              <a:t>asof God nie vir hul bestaan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2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77:4</a:t>
            </a:r>
          </a:p>
          <a:p>
            <a:endParaRPr lang="en-ZA" sz="3600" dirty="0" smtClean="0"/>
          </a:p>
          <a:p>
            <a:r>
              <a:rPr lang="nl-NL" sz="3600" dirty="0"/>
              <a:t>Gans mistroostig, wederstrewig,</a:t>
            </a:r>
            <a:endParaRPr lang="en-ZA" sz="3600" dirty="0"/>
          </a:p>
          <a:p>
            <a:r>
              <a:rPr lang="nl-NL" sz="3600" dirty="0"/>
              <a:t>vra ek: Sal die </a:t>
            </a:r>
            <a:r>
              <a:rPr lang="nl-NL" sz="3600" cap="small" dirty="0"/>
              <a:t>Heer</a:t>
            </a:r>
            <a:r>
              <a:rPr lang="nl-NL" sz="3600" dirty="0"/>
              <a:t> vir ewig</a:t>
            </a:r>
            <a:endParaRPr lang="en-ZA" sz="3600" dirty="0"/>
          </a:p>
          <a:p>
            <a:r>
              <a:rPr lang="nl-NL" sz="3600" dirty="0"/>
              <a:t>my verstoot en nimmermeer</a:t>
            </a:r>
            <a:endParaRPr lang="en-ZA" sz="3600" dirty="0"/>
          </a:p>
          <a:p>
            <a:r>
              <a:rPr lang="nl-NL" sz="3600" dirty="0"/>
              <a:t>wees soos wat Hy was weleer?</a:t>
            </a:r>
            <a:endParaRPr lang="en-ZA" sz="3600" dirty="0"/>
          </a:p>
          <a:p>
            <a:r>
              <a:rPr lang="nl-NL" sz="3600" dirty="0"/>
              <a:t>Duur al sy beloftes dan nie</a:t>
            </a:r>
            <a:endParaRPr lang="en-ZA" sz="3600" dirty="0"/>
          </a:p>
          <a:p>
            <a:r>
              <a:rPr lang="nl-NL" sz="3600" dirty="0"/>
              <a:t>van geslag tot nageslag nie?</a:t>
            </a:r>
            <a:endParaRPr lang="en-ZA" sz="3600" dirty="0"/>
          </a:p>
          <a:p>
            <a:r>
              <a:rPr lang="nl-NL" sz="3600" dirty="0"/>
              <a:t>Duur sy goedertierenheid</a:t>
            </a:r>
            <a:endParaRPr lang="en-ZA" sz="3600" dirty="0"/>
          </a:p>
          <a:p>
            <a:r>
              <a:rPr lang="nl-NL" sz="3600" dirty="0"/>
              <a:t>nie vir ewig en altyd?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506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77:5</a:t>
            </a:r>
          </a:p>
          <a:p>
            <a:endParaRPr lang="en-ZA" sz="3600" dirty="0" smtClean="0"/>
          </a:p>
          <a:p>
            <a:r>
              <a:rPr lang="nl-NL" sz="3600" dirty="0"/>
              <a:t>Sou God my in toorn vergeet het? 	</a:t>
            </a:r>
            <a:endParaRPr lang="en-ZA" sz="3600" dirty="0"/>
          </a:p>
          <a:p>
            <a:r>
              <a:rPr lang="nl-NL" sz="3600" dirty="0"/>
              <a:t>Van my onheil nie geweet het?</a:t>
            </a:r>
            <a:endParaRPr lang="en-ZA" sz="3600" dirty="0"/>
          </a:p>
          <a:p>
            <a:r>
              <a:rPr lang="nl-NL" sz="3600" dirty="0"/>
              <a:t>Is ontferming dan vir my</a:t>
            </a:r>
            <a:endParaRPr lang="en-ZA" sz="3600" dirty="0"/>
          </a:p>
          <a:p>
            <a:r>
              <a:rPr lang="nl-NL" sz="3600" dirty="0"/>
              <a:t>deur sy gramskap afgesny?</a:t>
            </a:r>
            <a:endParaRPr lang="en-ZA" sz="3600" dirty="0"/>
          </a:p>
          <a:p>
            <a:r>
              <a:rPr lang="nl-NL" sz="3600" dirty="0"/>
              <a:t>Ja, Gods hand, voorheen grootdadig,</a:t>
            </a:r>
            <a:endParaRPr lang="en-ZA" sz="3600" dirty="0"/>
          </a:p>
          <a:p>
            <a:r>
              <a:rPr lang="nl-NL" sz="3600" dirty="0"/>
              <a:t>red ons nou nie meer genadig,</a:t>
            </a:r>
            <a:endParaRPr lang="en-ZA" sz="3600" dirty="0"/>
          </a:p>
          <a:p>
            <a:r>
              <a:rPr lang="nl-NL" sz="3600" dirty="0"/>
              <a:t>ons wat diep ellendig is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dit is my bekommernis!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678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77:6</a:t>
            </a:r>
          </a:p>
          <a:p>
            <a:endParaRPr lang="en-ZA" sz="3600" dirty="0" smtClean="0"/>
          </a:p>
          <a:p>
            <a:r>
              <a:rPr lang="nl-NL" sz="3600" dirty="0"/>
              <a:t>Ek bring liewer in gedagte </a:t>
            </a:r>
            <a:endParaRPr lang="en-ZA" sz="3600" dirty="0"/>
          </a:p>
          <a:p>
            <a:r>
              <a:rPr lang="nl-NL" sz="3600" dirty="0"/>
              <a:t>al u dade, tekens, magte,</a:t>
            </a:r>
            <a:endParaRPr lang="en-ZA" sz="3600" dirty="0"/>
          </a:p>
          <a:p>
            <a:r>
              <a:rPr lang="nl-NL" sz="3600" dirty="0"/>
              <a:t>werke van die ou tyd aan </a:t>
            </a:r>
            <a:endParaRPr lang="en-ZA" sz="3600" dirty="0"/>
          </a:p>
          <a:p>
            <a:r>
              <a:rPr lang="nl-NL" sz="3600" dirty="0"/>
              <a:t>deur u hand, o </a:t>
            </a:r>
            <a:r>
              <a:rPr lang="nl-NL" sz="3600" cap="small" dirty="0"/>
              <a:t>Heer</a:t>
            </a:r>
            <a:r>
              <a:rPr lang="nl-NL" sz="3600" dirty="0"/>
              <a:t>, gedaan. </a:t>
            </a:r>
            <a:endParaRPr lang="en-ZA" sz="3600" dirty="0"/>
          </a:p>
          <a:p>
            <a:r>
              <a:rPr lang="nl-NL" sz="3600" dirty="0"/>
              <a:t>Ek wil let op al die merke </a:t>
            </a:r>
            <a:endParaRPr lang="en-ZA" sz="3600" dirty="0"/>
          </a:p>
          <a:p>
            <a:r>
              <a:rPr lang="nl-NL" sz="3600" dirty="0"/>
              <a:t>van u wonderbare werke </a:t>
            </a:r>
            <a:endParaRPr lang="en-ZA" sz="3600" dirty="0"/>
          </a:p>
          <a:p>
            <a:r>
              <a:rPr lang="nl-NL" sz="3600" dirty="0"/>
              <a:t>en in plaas van bitter klag, </a:t>
            </a:r>
            <a:endParaRPr lang="en-ZA" sz="3600" dirty="0"/>
          </a:p>
          <a:p>
            <a:r>
              <a:rPr lang="nl-NL" sz="3600" dirty="0"/>
              <a:t>daaroor nadink dag en nag.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760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77:7</a:t>
            </a:r>
          </a:p>
          <a:p>
            <a:endParaRPr lang="en-ZA" sz="3600" dirty="0" smtClean="0"/>
          </a:p>
          <a:p>
            <a:r>
              <a:rPr lang="nl-NL" sz="3600" dirty="0"/>
              <a:t>Heilig was, o God, u weë,</a:t>
            </a:r>
            <a:endParaRPr lang="en-ZA" sz="3600" dirty="0"/>
          </a:p>
          <a:p>
            <a:r>
              <a:rPr lang="nl-NL" sz="3600" dirty="0"/>
              <a:t>in die voortyd, lank geleë, </a:t>
            </a:r>
            <a:endParaRPr lang="en-ZA" sz="3600" dirty="0"/>
          </a:p>
          <a:p>
            <a:r>
              <a:rPr lang="nl-NL" sz="3600" dirty="0"/>
              <a:t>toe u Naam en sterkte^alom</a:t>
            </a:r>
            <a:endParaRPr lang="en-ZA" sz="3600" dirty="0"/>
          </a:p>
          <a:p>
            <a:r>
              <a:rPr lang="nl-NL" sz="3600" dirty="0"/>
              <a:t>groot was by die heidendom;</a:t>
            </a:r>
            <a:endParaRPr lang="en-ZA" sz="3600" dirty="0"/>
          </a:p>
          <a:p>
            <a:r>
              <a:rPr lang="nl-NL" sz="3600" dirty="0"/>
              <a:t>toe U, </a:t>
            </a:r>
            <a:r>
              <a:rPr lang="nl-NL" sz="3600" cap="small" dirty="0"/>
              <a:t>Heer</a:t>
            </a:r>
            <a:r>
              <a:rPr lang="nl-NL" sz="3600" dirty="0"/>
              <a:t>, u mag gewek het,</a:t>
            </a:r>
            <a:endParaRPr lang="en-ZA" sz="3600" dirty="0"/>
          </a:p>
          <a:p>
            <a:r>
              <a:rPr lang="nl-NL" sz="3600" dirty="0"/>
              <a:t>Jakobs kinders uit laat trek het.</a:t>
            </a:r>
            <a:endParaRPr lang="en-ZA" sz="3600" dirty="0"/>
          </a:p>
          <a:p>
            <a:r>
              <a:rPr lang="nl-NL" sz="3600" dirty="0"/>
              <a:t>U het Josefs kinders vry</a:t>
            </a:r>
            <a:endParaRPr lang="en-ZA" sz="3600" dirty="0"/>
          </a:p>
          <a:p>
            <a:r>
              <a:rPr lang="nl-NL" sz="3600" dirty="0"/>
              <a:t>uit Egipteland gelei.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47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77:8</a:t>
            </a:r>
          </a:p>
          <a:p>
            <a:endParaRPr lang="en-ZA" sz="3600" dirty="0" smtClean="0"/>
          </a:p>
          <a:p>
            <a:r>
              <a:rPr lang="nl-NL" sz="3600" dirty="0"/>
              <a:t>Watervloede, opgesteier,</a:t>
            </a:r>
            <a:endParaRPr lang="en-ZA" sz="3600" dirty="0"/>
          </a:p>
          <a:p>
            <a:r>
              <a:rPr lang="nl-NL" sz="3600" dirty="0"/>
              <a:t>wou u volk die deurtog weier;</a:t>
            </a:r>
            <a:endParaRPr lang="en-ZA" sz="3600" dirty="0"/>
          </a:p>
          <a:p>
            <a:r>
              <a:rPr lang="nl-NL" sz="3600" dirty="0"/>
              <a:t>maar toe hul u koms gewaar,</a:t>
            </a:r>
            <a:endParaRPr lang="en-ZA" sz="3600" dirty="0"/>
          </a:p>
          <a:p>
            <a:r>
              <a:rPr lang="nl-NL" sz="3600" dirty="0"/>
              <a:t>het ŉ skrik in hul gevaar.</a:t>
            </a:r>
            <a:endParaRPr lang="en-ZA" sz="3600" dirty="0"/>
          </a:p>
          <a:p>
            <a:r>
              <a:rPr lang="nl-NL" sz="3600" dirty="0"/>
              <a:t>Donderwolke het hul water</a:t>
            </a:r>
            <a:endParaRPr lang="en-ZA" sz="3600" dirty="0"/>
          </a:p>
          <a:p>
            <a:r>
              <a:rPr lang="nl-NL" sz="3600" dirty="0"/>
              <a:t>uitgegiet, en fel geklater,</a:t>
            </a:r>
            <a:endParaRPr lang="en-ZA" sz="3600" dirty="0"/>
          </a:p>
          <a:p>
            <a:r>
              <a:rPr lang="nl-NL" sz="3600" dirty="0"/>
              <a:t>het gedonder en geblits</a:t>
            </a:r>
            <a:endParaRPr lang="en-ZA" sz="3600" dirty="0"/>
          </a:p>
          <a:p>
            <a:r>
              <a:rPr lang="nl-NL" sz="3600" dirty="0"/>
              <a:t>toe u weerlig daardeur flits.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524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77:9</a:t>
            </a:r>
          </a:p>
          <a:p>
            <a:endParaRPr lang="en-ZA" sz="3600" dirty="0" smtClean="0"/>
          </a:p>
          <a:p>
            <a:r>
              <a:rPr lang="nl-NL" sz="3600" dirty="0"/>
              <a:t>Hoog daarbo gerol van donder,</a:t>
            </a:r>
            <a:endParaRPr lang="en-ZA" sz="3600" dirty="0"/>
          </a:p>
          <a:p>
            <a:r>
              <a:rPr lang="nl-NL" sz="3600" dirty="0"/>
              <a:t>vuur en vlammesee daaronder;</a:t>
            </a:r>
            <a:endParaRPr lang="en-ZA" sz="3600" dirty="0"/>
          </a:p>
          <a:p>
            <a:r>
              <a:rPr lang="nl-NL" sz="3600" dirty="0"/>
              <a:t>aarde, deur die storm verlig,</a:t>
            </a:r>
            <a:endParaRPr lang="en-ZA" sz="3600" dirty="0"/>
          </a:p>
          <a:p>
            <a:r>
              <a:rPr lang="de-DE" sz="3600" dirty="0"/>
              <a:t>het geskrik vir die gesig. </a:t>
            </a:r>
            <a:endParaRPr lang="en-ZA" sz="3600" dirty="0"/>
          </a:p>
          <a:p>
            <a:r>
              <a:rPr lang="nl-NL" sz="3600" dirty="0"/>
              <a:t>Ja, u pad was in die seë,</a:t>
            </a:r>
            <a:endParaRPr lang="en-ZA" sz="3600" dirty="0"/>
          </a:p>
          <a:p>
            <a:r>
              <a:rPr lang="nl-NL" sz="3600" dirty="0"/>
              <a:t>U verlos langs diepe weë;</a:t>
            </a:r>
            <a:endParaRPr lang="en-ZA" sz="3600" dirty="0"/>
          </a:p>
          <a:p>
            <a:r>
              <a:rPr lang="nl-NL" sz="3600" dirty="0"/>
              <a:t>en u nooit ontdekte spoor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daar sweef donker waters oor.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995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77:10</a:t>
            </a:r>
          </a:p>
          <a:p>
            <a:endParaRPr lang="en-ZA" sz="3600" dirty="0" smtClean="0"/>
          </a:p>
          <a:p>
            <a:r>
              <a:rPr lang="nl-NL" sz="3600" dirty="0"/>
              <a:t>Soos ŉ skaaptrop met hul herder;</a:t>
            </a:r>
            <a:endParaRPr lang="en-ZA" sz="3600" dirty="0"/>
          </a:p>
          <a:p>
            <a:r>
              <a:rPr lang="nl-NL" sz="3600" dirty="0"/>
              <a:t>trek hul altyd veilig verder </a:t>
            </a:r>
            <a:r>
              <a:rPr lang="nl-NL" sz="3600" dirty="0" smtClean="0"/>
              <a:t>– </a:t>
            </a:r>
            <a:endParaRPr lang="en-ZA" sz="3600" dirty="0"/>
          </a:p>
          <a:p>
            <a:r>
              <a:rPr lang="nl-NL" sz="3600" dirty="0"/>
              <a:t>Moses met Aäron lei</a:t>
            </a:r>
            <a:endParaRPr lang="en-ZA" sz="3600" dirty="0"/>
          </a:p>
          <a:p>
            <a:r>
              <a:rPr lang="nl-NL" sz="3600" dirty="0"/>
              <a:t>Israel deur die woesteny.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878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78:1</a:t>
            </a:r>
          </a:p>
          <a:p>
            <a:endParaRPr lang="en-ZA" sz="3600" dirty="0" smtClean="0"/>
          </a:p>
          <a:p>
            <a:r>
              <a:rPr lang="nl-NL" sz="3600" dirty="0"/>
              <a:t>Let op, my volk wat nou my roepstem hoor, </a:t>
            </a:r>
            <a:endParaRPr lang="en-ZA" sz="3600" dirty="0"/>
          </a:p>
          <a:p>
            <a:r>
              <a:rPr lang="nl-NL" sz="3600" dirty="0"/>
              <a:t>met ope hart en luisterende oor!</a:t>
            </a:r>
            <a:endParaRPr lang="en-ZA" sz="3600" dirty="0"/>
          </a:p>
          <a:p>
            <a:r>
              <a:rPr lang="nl-NL" sz="3600" dirty="0"/>
              <a:t>Met wyse spreuke wil ek jul vermaan,</a:t>
            </a:r>
            <a:endParaRPr lang="en-ZA" sz="3600" dirty="0"/>
          </a:p>
          <a:p>
            <a:r>
              <a:rPr lang="nl-NL" sz="3600" dirty="0"/>
              <a:t>wat waarheid is van vroegste tyd af aan;</a:t>
            </a:r>
            <a:endParaRPr lang="en-ZA" sz="3600" dirty="0"/>
          </a:p>
          <a:p>
            <a:r>
              <a:rPr lang="nl-NL" sz="3600" dirty="0"/>
              <a:t>verborge goud wat net op koest'ring wag,</a:t>
            </a:r>
            <a:endParaRPr lang="en-ZA" sz="3600" dirty="0"/>
          </a:p>
          <a:p>
            <a:r>
              <a:rPr lang="nl-NL" sz="3600" dirty="0"/>
              <a:t>met stof bestrooi, haal ek weer voor die dag.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749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78:2</a:t>
            </a:r>
          </a:p>
          <a:p>
            <a:endParaRPr lang="en-ZA" sz="3600" dirty="0" smtClean="0"/>
          </a:p>
          <a:p>
            <a:r>
              <a:rPr lang="nl-NL" sz="3600" dirty="0"/>
              <a:t>ŉ Wysheidswoord uit ou tyd opgewel</a:t>
            </a:r>
            <a:endParaRPr lang="en-ZA" sz="3600" dirty="0"/>
          </a:p>
          <a:p>
            <a:r>
              <a:rPr lang="nl-NL" sz="3600" dirty="0" smtClean="0"/>
              <a:t>– </a:t>
            </a:r>
            <a:r>
              <a:rPr lang="nl-NL" sz="3600" dirty="0"/>
              <a:t>ons vaders het ons dit voorheen vertel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sal ons laat hoor, en aan die stamverband</a:t>
            </a:r>
            <a:endParaRPr lang="en-ZA" sz="3600" dirty="0"/>
          </a:p>
          <a:p>
            <a:r>
              <a:rPr lang="nl-NL" sz="3600" dirty="0"/>
              <a:t>sal ons vertel die wonders van Gods hand;</a:t>
            </a:r>
            <a:endParaRPr lang="en-ZA" sz="3600" dirty="0"/>
          </a:p>
          <a:p>
            <a:r>
              <a:rPr lang="nl-NL" sz="3600" dirty="0"/>
              <a:t>sodat ons kinders trou dit ná kan speur,</a:t>
            </a:r>
            <a:endParaRPr lang="en-ZA" sz="3600" dirty="0"/>
          </a:p>
          <a:p>
            <a:r>
              <a:rPr lang="nl-NL" sz="3600" dirty="0"/>
              <a:t>sy dade kan verkondig altyddeur.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236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78:3</a:t>
            </a:r>
          </a:p>
          <a:p>
            <a:endParaRPr lang="en-ZA" sz="3600" dirty="0" smtClean="0"/>
          </a:p>
          <a:p>
            <a:r>
              <a:rPr lang="nl-NL" sz="3600" dirty="0"/>
              <a:t>Die H</a:t>
            </a:r>
            <a:r>
              <a:rPr lang="nl-NL" sz="3600" cap="small" dirty="0"/>
              <a:t>ere</a:t>
            </a:r>
            <a:r>
              <a:rPr lang="nl-NL" sz="3600" dirty="0"/>
              <a:t> het aan Jakob sy bevel,</a:t>
            </a:r>
            <a:endParaRPr lang="en-ZA" sz="3600" dirty="0"/>
          </a:p>
          <a:p>
            <a:r>
              <a:rPr lang="nl-NL" sz="3600" dirty="0"/>
              <a:t>sy woord en wet gegee aan Israel;</a:t>
            </a:r>
            <a:endParaRPr lang="en-ZA" sz="3600" dirty="0"/>
          </a:p>
          <a:p>
            <a:r>
              <a:rPr lang="nl-NL" sz="3600" dirty="0"/>
              <a:t>ŉ vaandelteken om, met erns en trou,</a:t>
            </a:r>
            <a:endParaRPr lang="en-ZA" sz="3600" dirty="0"/>
          </a:p>
          <a:p>
            <a:r>
              <a:rPr lang="nl-NL" sz="3600" dirty="0"/>
              <a:t>gedurigdeur in oog en hart te hou;</a:t>
            </a:r>
            <a:endParaRPr lang="en-ZA" sz="3600" dirty="0"/>
          </a:p>
          <a:p>
            <a:r>
              <a:rPr lang="nl-NL" sz="3600" dirty="0"/>
              <a:t>ŉ teken om die kinders toe te wink,</a:t>
            </a:r>
            <a:endParaRPr lang="en-ZA" sz="3600" dirty="0"/>
          </a:p>
          <a:p>
            <a:r>
              <a:rPr lang="nl-NL" sz="3600" dirty="0"/>
              <a:t>ŉ taal om diep in hulle hart te sink;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328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54:2</a:t>
            </a:r>
          </a:p>
          <a:p>
            <a:endParaRPr lang="en-ZA" sz="3600" dirty="0"/>
          </a:p>
          <a:p>
            <a:r>
              <a:rPr lang="nl-NL" sz="3600" dirty="0"/>
              <a:t>Maar ek sal op u bystand bou:</a:t>
            </a:r>
            <a:endParaRPr lang="en-ZA" sz="3600" dirty="0"/>
          </a:p>
          <a:p>
            <a:r>
              <a:rPr lang="nl-NL" sz="3600" dirty="0"/>
              <a:t>U sal hul op die oorlogsvelde</a:t>
            </a:r>
            <a:endParaRPr lang="en-ZA" sz="3600" dirty="0"/>
          </a:p>
          <a:p>
            <a:r>
              <a:rPr lang="nl-NL" sz="3600" dirty="0"/>
              <a:t>die </a:t>
            </a:r>
            <a:r>
              <a:rPr lang="nl-NL" sz="3600" dirty="0" smtClean="0"/>
              <a:t>kwaad </a:t>
            </a:r>
            <a:r>
              <a:rPr lang="nl-NL" sz="3600" dirty="0"/>
              <a:t>my </a:t>
            </a:r>
            <a:r>
              <a:rPr lang="nl-NL" sz="3600" dirty="0" smtClean="0"/>
              <a:t>aangedoen </a:t>
            </a:r>
            <a:r>
              <a:rPr lang="nl-NL" sz="3600" dirty="0"/>
              <a:t>vergelde.</a:t>
            </a:r>
            <a:endParaRPr lang="en-ZA" sz="3600" dirty="0"/>
          </a:p>
          <a:p>
            <a:r>
              <a:rPr lang="nl-NL" sz="3600" dirty="0"/>
              <a:t>Vernietig hulle in u trou!</a:t>
            </a:r>
            <a:endParaRPr lang="en-ZA" sz="3600" dirty="0"/>
          </a:p>
          <a:p>
            <a:r>
              <a:rPr lang="nl-NL" sz="3600" dirty="0"/>
              <a:t>Dus sal'k met vreug in my gemoed</a:t>
            </a:r>
            <a:endParaRPr lang="en-ZA" sz="3600" dirty="0"/>
          </a:p>
          <a:p>
            <a:r>
              <a:rPr lang="nl-NL" sz="3600" dirty="0"/>
              <a:t>gewillig aan U offer, H</a:t>
            </a:r>
            <a:r>
              <a:rPr lang="nl-NL" sz="3600" cap="small" dirty="0"/>
              <a:t>ere</a:t>
            </a:r>
            <a:r>
              <a:rPr lang="nl-NL" sz="3600" dirty="0"/>
              <a:t>;</a:t>
            </a:r>
            <a:endParaRPr lang="en-ZA" sz="3600" dirty="0"/>
          </a:p>
          <a:p>
            <a:r>
              <a:rPr lang="nl-NL" sz="3600" dirty="0"/>
              <a:t>ek sing my lof, u Naam tot ere,</a:t>
            </a:r>
            <a:endParaRPr lang="en-ZA" sz="3600" dirty="0"/>
          </a:p>
          <a:p>
            <a:r>
              <a:rPr lang="nl-NL" sz="3600" dirty="0"/>
              <a:t>want, </a:t>
            </a:r>
            <a:r>
              <a:rPr lang="nl-NL" sz="3600" cap="small" dirty="0"/>
              <a:t>Heer</a:t>
            </a:r>
            <a:r>
              <a:rPr lang="nl-NL" sz="3600" dirty="0"/>
              <a:t>, u Naam alleen is goed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2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78:4</a:t>
            </a:r>
          </a:p>
          <a:p>
            <a:endParaRPr lang="en-ZA" sz="3600" dirty="0" smtClean="0"/>
          </a:p>
          <a:p>
            <a:r>
              <a:rPr lang="nl-NL" sz="3600" dirty="0"/>
              <a:t>sodat hul dit húl kinders kan vertel,</a:t>
            </a:r>
            <a:endParaRPr lang="en-ZA" sz="3600" dirty="0"/>
          </a:p>
          <a:p>
            <a:r>
              <a:rPr lang="nl-NL" sz="3600" dirty="0"/>
              <a:t>om hul vertroue slegs op God te stel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nie wederstrewig in hul wandel weer</a:t>
            </a:r>
            <a:endParaRPr lang="en-ZA" sz="3600" dirty="0"/>
          </a:p>
          <a:p>
            <a:r>
              <a:rPr lang="nl-NL" sz="3600" dirty="0"/>
              <a:t>en koppig, soos hul vaders was weleer:</a:t>
            </a:r>
            <a:endParaRPr lang="en-ZA" sz="3600" dirty="0"/>
          </a:p>
          <a:p>
            <a:r>
              <a:rPr lang="nl-NL" sz="3600" dirty="0"/>
              <a:t>ŉ volk onvas van hart, ontrou van gees,</a:t>
            </a:r>
            <a:endParaRPr lang="en-ZA" sz="3600" dirty="0"/>
          </a:p>
          <a:p>
            <a:r>
              <a:rPr lang="nl-NL" sz="3600" dirty="0"/>
              <a:t>was hul nie trou teenoor hul God gewees.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74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5752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78:5</a:t>
            </a:r>
          </a:p>
          <a:p>
            <a:endParaRPr lang="en-ZA" sz="3600" dirty="0"/>
          </a:p>
          <a:p>
            <a:r>
              <a:rPr lang="nl-NL" sz="3600" dirty="0"/>
              <a:t>Ja, Efraïm, die heldestam weleer,</a:t>
            </a:r>
            <a:endParaRPr lang="en-ZA" sz="3600" dirty="0"/>
          </a:p>
          <a:p>
            <a:r>
              <a:rPr lang="nl-NL" sz="3600" dirty="0"/>
              <a:t>het weggevlug </a:t>
            </a:r>
            <a:r>
              <a:rPr lang="nl-NL" sz="3600" dirty="0" smtClean="0"/>
              <a:t>– </a:t>
            </a:r>
            <a:r>
              <a:rPr lang="nl-NL" sz="3600" dirty="0"/>
              <a:t>hul was geen helde meer!</a:t>
            </a:r>
            <a:endParaRPr lang="en-ZA" sz="3600" dirty="0"/>
          </a:p>
          <a:p>
            <a:r>
              <a:rPr lang="nl-NL" sz="3600" dirty="0"/>
              <a:t>Die Godsverbond het hulle nie betrag,</a:t>
            </a:r>
            <a:endParaRPr lang="en-ZA" sz="3600" dirty="0"/>
          </a:p>
          <a:p>
            <a:r>
              <a:rPr lang="nl-NL" sz="3600" dirty="0"/>
              <a:t>maar, ongehoorsaam, dit gering geag,</a:t>
            </a:r>
            <a:endParaRPr lang="en-ZA" sz="3600" dirty="0"/>
          </a:p>
          <a:p>
            <a:r>
              <a:rPr lang="nl-NL" sz="3600" dirty="0"/>
              <a:t>Gods dade, wat geen maatstaf af kan meet,</a:t>
            </a:r>
            <a:endParaRPr lang="en-ZA" sz="3600" dirty="0"/>
          </a:p>
          <a:p>
            <a:r>
              <a:rPr lang="nl-NL" sz="3600" dirty="0"/>
              <a:t>sy wonders het hul troueloos vergeet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19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5752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78:6</a:t>
            </a:r>
          </a:p>
          <a:p>
            <a:endParaRPr lang="en-ZA" sz="3600" dirty="0"/>
          </a:p>
          <a:p>
            <a:r>
              <a:rPr lang="nl-NL" sz="3600" dirty="0"/>
              <a:t>In Soans velde, in Egipteland,</a:t>
            </a:r>
            <a:endParaRPr lang="en-ZA" sz="3600" dirty="0"/>
          </a:p>
          <a:p>
            <a:r>
              <a:rPr lang="nl-NL" sz="3600" dirty="0"/>
              <a:t>het hul gesien die wonders van sy hand;</a:t>
            </a:r>
            <a:endParaRPr lang="en-ZA" sz="3600" dirty="0"/>
          </a:p>
          <a:p>
            <a:r>
              <a:rPr lang="nl-NL" sz="3600" dirty="0"/>
              <a:t>en in die see, waardeur hul pad sou gaan,</a:t>
            </a:r>
            <a:endParaRPr lang="en-ZA" sz="3600" dirty="0"/>
          </a:p>
          <a:p>
            <a:r>
              <a:rPr lang="nl-NL" sz="3600" dirty="0"/>
              <a:t>het Hy die vloed soos walle hoog laat staan.</a:t>
            </a:r>
            <a:endParaRPr lang="en-ZA" sz="3600" dirty="0"/>
          </a:p>
          <a:p>
            <a:r>
              <a:rPr lang="nl-NL" sz="3600" dirty="0"/>
              <a:t>Hy was oordag met digte wonderwolk,</a:t>
            </a:r>
            <a:endParaRPr lang="en-ZA" sz="3600" dirty="0"/>
          </a:p>
          <a:p>
            <a:r>
              <a:rPr lang="nl-NL" sz="3600" dirty="0"/>
              <a:t>en snags met vuur die leidsman van sy volk.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244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5752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78:7</a:t>
            </a:r>
          </a:p>
          <a:p>
            <a:endParaRPr lang="en-ZA" sz="3600" dirty="0"/>
          </a:p>
          <a:p>
            <a:r>
              <a:rPr lang="nl-NL" sz="3600" dirty="0"/>
              <a:t>Uit barre rots, gehoorsaam as Hy spreek,</a:t>
            </a:r>
            <a:endParaRPr lang="en-ZA" sz="3600" dirty="0"/>
          </a:p>
          <a:p>
            <a:r>
              <a:rPr lang="nl-NL" sz="3600" dirty="0"/>
              <a:t>het Hy vir hul die waters uit laat breek,</a:t>
            </a:r>
            <a:endParaRPr lang="en-ZA" sz="3600" dirty="0"/>
          </a:p>
          <a:p>
            <a:r>
              <a:rPr lang="nl-NL" sz="3600" dirty="0"/>
              <a:t>wat soos ŉ vloed gespoel het oor die sand.</a:t>
            </a:r>
            <a:endParaRPr lang="en-ZA" sz="3600" dirty="0"/>
          </a:p>
          <a:p>
            <a:r>
              <a:rPr lang="nl-NL" sz="3600" dirty="0"/>
              <a:t>Nogtans was hul weerspannig teen sy hand,</a:t>
            </a:r>
            <a:endParaRPr lang="en-ZA" sz="3600" dirty="0"/>
          </a:p>
          <a:p>
            <a:r>
              <a:rPr lang="nl-NL" sz="3600" dirty="0"/>
              <a:t>en voedsel na hul hart het hul begeer,</a:t>
            </a:r>
            <a:endParaRPr lang="en-ZA" sz="3600" dirty="0"/>
          </a:p>
          <a:p>
            <a:r>
              <a:rPr lang="nl-NL" sz="3600" dirty="0"/>
              <a:t>hul ‘t God versoek, opnuut gemurmureer: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782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5752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78:8</a:t>
            </a:r>
          </a:p>
          <a:p>
            <a:endParaRPr lang="en-ZA" sz="3600" dirty="0"/>
          </a:p>
          <a:p>
            <a:r>
              <a:rPr lang="nl-NL" sz="3600" dirty="0"/>
              <a:t>“Kan God ons hier ŉ tafel voorberei? </a:t>
            </a:r>
            <a:endParaRPr lang="en-ZA" sz="3600" dirty="0"/>
          </a:p>
          <a:p>
            <a:r>
              <a:rPr lang="nl-NL" sz="3600" dirty="0"/>
              <a:t>Hy het geslaan, die rots in twee geskei </a:t>
            </a:r>
            <a:r>
              <a:rPr lang="nl-NL" sz="3600" dirty="0" smtClean="0"/>
              <a:t>– </a:t>
            </a:r>
            <a:endParaRPr lang="en-ZA" sz="3600" dirty="0"/>
          </a:p>
          <a:p>
            <a:r>
              <a:rPr lang="nl-NL" sz="3600" dirty="0"/>
              <a:t>maar in ŉ land van dors so dubbeldood,</a:t>
            </a:r>
            <a:endParaRPr lang="en-ZA" sz="3600" dirty="0"/>
          </a:p>
          <a:p>
            <a:r>
              <a:rPr lang="nl-NL" sz="3600" dirty="0"/>
              <a:t>hoe gee Hy vir sy volk hier vleis en brood?"</a:t>
            </a:r>
            <a:endParaRPr lang="en-ZA" sz="3600" dirty="0"/>
          </a:p>
          <a:p>
            <a:r>
              <a:rPr lang="nl-NL" sz="3600" dirty="0"/>
              <a:t>God het gehoor, ŉ vuur is aangesteek,</a:t>
            </a:r>
            <a:endParaRPr lang="en-ZA" sz="3600" dirty="0"/>
          </a:p>
          <a:p>
            <a:r>
              <a:rPr lang="nl-NL" sz="3600" dirty="0"/>
              <a:t>sy gramskap het teen Jakob uitgebreek.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239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5752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78:9</a:t>
            </a:r>
          </a:p>
          <a:p>
            <a:endParaRPr lang="en-ZA" sz="3600" dirty="0"/>
          </a:p>
          <a:p>
            <a:r>
              <a:rPr lang="nl-NL" sz="3600" dirty="0"/>
              <a:t>Hy het beveel; ŉ wolk het aangewaai, </a:t>
            </a:r>
            <a:endParaRPr lang="en-ZA" sz="3600" dirty="0"/>
          </a:p>
          <a:p>
            <a:r>
              <a:rPr lang="nl-NL" sz="3600" dirty="0"/>
              <a:t>die hemeldeur het vinnig oopgeswaai: </a:t>
            </a:r>
            <a:endParaRPr lang="en-ZA" sz="3600" dirty="0"/>
          </a:p>
          <a:p>
            <a:r>
              <a:rPr lang="nl-NL" sz="3600" dirty="0"/>
              <a:t>geheimnisvol het manna neergestort, </a:t>
            </a:r>
            <a:endParaRPr lang="en-ZA" sz="3600" dirty="0"/>
          </a:p>
          <a:p>
            <a:r>
              <a:rPr lang="nl-NL" sz="3600" dirty="0"/>
              <a:t>en hemelkoring het hul brood geword.</a:t>
            </a:r>
            <a:endParaRPr lang="en-ZA" sz="3600" dirty="0"/>
          </a:p>
          <a:p>
            <a:r>
              <a:rPr lang="nl-NL" sz="3600" dirty="0"/>
              <a:t>Dié wonderbrood, in oorvloed uitgemeet, </a:t>
            </a:r>
            <a:endParaRPr lang="en-ZA" sz="3600" dirty="0"/>
          </a:p>
          <a:p>
            <a:r>
              <a:rPr lang="nl-NL" sz="3600" dirty="0"/>
              <a:t>dié eng’lebrood, het hul op pad geëet.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42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5752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78:10</a:t>
            </a:r>
          </a:p>
          <a:p>
            <a:endParaRPr lang="en-ZA" sz="3600" dirty="0"/>
          </a:p>
          <a:p>
            <a:r>
              <a:rPr lang="nl-NL" sz="3600" dirty="0"/>
              <a:t>Toe kom ŉ windstorm deur die hemel heen!</a:t>
            </a:r>
            <a:endParaRPr lang="en-ZA" sz="3600" dirty="0"/>
          </a:p>
          <a:p>
            <a:r>
              <a:rPr lang="nl-NL" sz="3600" dirty="0"/>
              <a:t>En Hy het vleis soos stof op hul laat reën.</a:t>
            </a:r>
            <a:endParaRPr lang="en-ZA" sz="3600" dirty="0"/>
          </a:p>
          <a:p>
            <a:r>
              <a:rPr lang="nl-NL" sz="3600" dirty="0"/>
              <a:t>ŉ Kwartelswerm, oneindig in getal,</a:t>
            </a:r>
            <a:endParaRPr lang="en-ZA" sz="3600" dirty="0"/>
          </a:p>
          <a:p>
            <a:r>
              <a:rPr lang="nl-NL" sz="3600" dirty="0"/>
              <a:t>het binne-in die laers neergeval.</a:t>
            </a:r>
            <a:endParaRPr lang="en-ZA" sz="3600" dirty="0"/>
          </a:p>
          <a:p>
            <a:r>
              <a:rPr lang="nl-NL" sz="3600" dirty="0"/>
              <a:t>God het gegee, in oorvloed ongemeet;</a:t>
            </a:r>
            <a:endParaRPr lang="en-ZA" sz="3600" dirty="0"/>
          </a:p>
          <a:p>
            <a:r>
              <a:rPr lang="nl-NL" sz="3600" dirty="0"/>
              <a:t>die volk het tot versadiging geëet.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601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5752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78:11</a:t>
            </a:r>
          </a:p>
          <a:p>
            <a:endParaRPr lang="en-ZA" sz="3600" dirty="0"/>
          </a:p>
          <a:p>
            <a:r>
              <a:rPr lang="nl-NL" sz="3600" dirty="0"/>
              <a:t>Hul het geëet - die kos nog in hul mond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toe het Gods toorn ontvlam en hul gewond. </a:t>
            </a:r>
            <a:endParaRPr lang="en-ZA" sz="3600" dirty="0"/>
          </a:p>
          <a:p>
            <a:r>
              <a:rPr lang="nl-NL" sz="3600" dirty="0"/>
              <a:t>ŉ Slagting! Uit hul laer het die blom</a:t>
            </a:r>
            <a:endParaRPr lang="en-ZA" sz="3600" dirty="0"/>
          </a:p>
          <a:p>
            <a:r>
              <a:rPr lang="nl-NL" sz="3600" dirty="0"/>
              <a:t>van Israels manne skand’lik omgekom.</a:t>
            </a:r>
            <a:endParaRPr lang="en-ZA" sz="3600" dirty="0"/>
          </a:p>
          <a:p>
            <a:r>
              <a:rPr lang="nl-NL" sz="3600" dirty="0"/>
              <a:t>Tog het hul in hul sondes nog volhard,</a:t>
            </a:r>
            <a:endParaRPr lang="en-ZA" sz="3600" dirty="0"/>
          </a:p>
          <a:p>
            <a:r>
              <a:rPr lang="nl-NL" sz="3600" dirty="0"/>
              <a:t>in ongeloof aan God se mag verhard.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610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5752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78:12</a:t>
            </a:r>
          </a:p>
          <a:p>
            <a:endParaRPr lang="en-ZA" sz="3600" dirty="0"/>
          </a:p>
          <a:p>
            <a:r>
              <a:rPr lang="nl-NL" sz="3600" dirty="0"/>
              <a:t>So het die </a:t>
            </a:r>
            <a:r>
              <a:rPr lang="nl-NL" sz="3600" cap="small" dirty="0"/>
              <a:t>Heer</a:t>
            </a:r>
            <a:r>
              <a:rPr lang="nl-NL" sz="3600" dirty="0"/>
              <a:t> hul dae weg laat slyt</a:t>
            </a:r>
            <a:endParaRPr lang="en-ZA" sz="3600" dirty="0"/>
          </a:p>
          <a:p>
            <a:r>
              <a:rPr lang="nl-NL" sz="3600" dirty="0"/>
              <a:t>in skrik en smart, in moeite^en nietigheid.</a:t>
            </a:r>
            <a:endParaRPr lang="en-ZA" sz="3600" dirty="0"/>
          </a:p>
          <a:p>
            <a:r>
              <a:rPr lang="nl-NL" sz="3600" dirty="0"/>
              <a:t>En as die dood hul tent oorval, dan vlug</a:t>
            </a:r>
            <a:endParaRPr lang="en-ZA" sz="3600" dirty="0"/>
          </a:p>
          <a:p>
            <a:r>
              <a:rPr lang="nl-NL" sz="3600" dirty="0"/>
              <a:t>hul soekend, sugtend na hul God terug,</a:t>
            </a:r>
            <a:endParaRPr lang="en-ZA" sz="3600" dirty="0"/>
          </a:p>
          <a:p>
            <a:r>
              <a:rPr lang="nl-NL" sz="3600" dirty="0"/>
              <a:t>gedagtig dat hul rotssteen, trou en vas,</a:t>
            </a:r>
            <a:endParaRPr lang="en-ZA" sz="3600" dirty="0"/>
          </a:p>
          <a:p>
            <a:r>
              <a:rPr lang="nl-NL" sz="3600" dirty="0"/>
              <a:t>die Allerhoogste, hulle redder was.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221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5752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78:13</a:t>
            </a:r>
          </a:p>
          <a:p>
            <a:endParaRPr lang="en-ZA" sz="3600" dirty="0"/>
          </a:p>
          <a:p>
            <a:r>
              <a:rPr lang="nl-NL" sz="3600" dirty="0"/>
              <a:t>Dis vleiery. In sy verbond en leer</a:t>
            </a:r>
            <a:endParaRPr lang="en-ZA" sz="3600" dirty="0"/>
          </a:p>
          <a:p>
            <a:r>
              <a:rPr lang="nl-NL" sz="3600" dirty="0"/>
              <a:t>was hulle nie opreg voor God, hul </a:t>
            </a:r>
            <a:r>
              <a:rPr lang="nl-NL" sz="3600" cap="small" dirty="0"/>
              <a:t>Heer</a:t>
            </a:r>
            <a:r>
              <a:rPr lang="nl-NL" sz="3600" dirty="0"/>
              <a:t>.</a:t>
            </a:r>
            <a:endParaRPr lang="en-ZA" sz="3600" dirty="0"/>
          </a:p>
          <a:p>
            <a:r>
              <a:rPr lang="nl-NL" sz="3600" dirty="0"/>
              <a:t>Nogtans was Hy oneindig van geduld,</a:t>
            </a:r>
            <a:endParaRPr lang="en-ZA" sz="3600" dirty="0"/>
          </a:p>
          <a:p>
            <a:r>
              <a:rPr lang="nl-NL" sz="3600" dirty="0"/>
              <a:t>barmhartig en ŉ delger van die skuld.</a:t>
            </a:r>
            <a:endParaRPr lang="en-ZA" sz="3600" dirty="0"/>
          </a:p>
          <a:p>
            <a:r>
              <a:rPr lang="nl-NL" sz="3600" dirty="0"/>
              <a:t>Hoe dikwels wend Hy weer sy gramskap af</a:t>
            </a:r>
            <a:endParaRPr lang="en-ZA" sz="3600" dirty="0"/>
          </a:p>
          <a:p>
            <a:r>
              <a:rPr lang="nl-NL" sz="3600" dirty="0"/>
              <a:t>en laat sy toorn nie groei tot strenge straf!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100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54:3</a:t>
            </a:r>
          </a:p>
          <a:p>
            <a:endParaRPr lang="en-ZA" sz="3600" dirty="0"/>
          </a:p>
          <a:p>
            <a:r>
              <a:rPr lang="nl-NL" sz="3600" dirty="0"/>
              <a:t>Dit was om my so angstig-nou.</a:t>
            </a:r>
            <a:endParaRPr lang="en-ZA" sz="3600" dirty="0"/>
          </a:p>
          <a:p>
            <a:r>
              <a:rPr lang="nl-NL" sz="3600" dirty="0"/>
              <a:t>U Naam, gevrees bó vestingwalle,	</a:t>
            </a:r>
            <a:endParaRPr lang="en-ZA" sz="3600" dirty="0"/>
          </a:p>
          <a:p>
            <a:r>
              <a:rPr lang="nl-NL" sz="3600" dirty="0"/>
              <a:t>laat nou my oog met welgevalle</a:t>
            </a:r>
            <a:endParaRPr lang="en-ZA" sz="3600" dirty="0"/>
          </a:p>
          <a:p>
            <a:r>
              <a:rPr lang="nl-NL" sz="3600" dirty="0"/>
              <a:t>die oordeelstraf van God aanskou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2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5752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78:14</a:t>
            </a:r>
          </a:p>
          <a:p>
            <a:endParaRPr lang="en-ZA" sz="3600" dirty="0"/>
          </a:p>
          <a:p>
            <a:r>
              <a:rPr lang="nl-NL" sz="3600" dirty="0"/>
              <a:t>Hy het onthou hoe spoedig hulle weer </a:t>
            </a:r>
            <a:endParaRPr lang="en-ZA" sz="3600" dirty="0"/>
          </a:p>
          <a:p>
            <a:r>
              <a:rPr lang="nl-NL" sz="3600" dirty="0"/>
              <a:t>sal sterf en tot die stof terug sal keer;</a:t>
            </a:r>
            <a:endParaRPr lang="en-ZA" sz="3600" dirty="0"/>
          </a:p>
          <a:p>
            <a:r>
              <a:rPr lang="nl-NL" sz="3600" dirty="0"/>
              <a:t>hoe gou dat hul net soos ŉ wind verdwyn, </a:t>
            </a:r>
            <a:endParaRPr lang="en-ZA" sz="3600" dirty="0"/>
          </a:p>
          <a:p>
            <a:r>
              <a:rPr lang="nl-NL" sz="3600" dirty="0"/>
              <a:t>en, eenmaal weg, nie later weer verskyn. </a:t>
            </a:r>
            <a:endParaRPr lang="en-ZA" sz="3600" dirty="0"/>
          </a:p>
          <a:p>
            <a:r>
              <a:rPr lang="nl-NL" sz="3600" dirty="0"/>
              <a:t>Hoe wederstrewig was hul teen die </a:t>
            </a:r>
            <a:r>
              <a:rPr lang="nl-NL" sz="3600" cap="small" dirty="0"/>
              <a:t>Heer</a:t>
            </a:r>
            <a:r>
              <a:rPr lang="nl-NL" sz="3600" dirty="0"/>
              <a:t>!</a:t>
            </a:r>
            <a:endParaRPr lang="en-ZA" sz="3600" dirty="0"/>
          </a:p>
          <a:p>
            <a:r>
              <a:rPr lang="nl-NL" sz="3600" dirty="0"/>
              <a:t>Hoe grof ondankbaar was hul keer op keer!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980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5752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78:15</a:t>
            </a:r>
          </a:p>
          <a:p>
            <a:endParaRPr lang="en-ZA" sz="3600" dirty="0"/>
          </a:p>
          <a:p>
            <a:r>
              <a:rPr lang="nl-NL" sz="3600" dirty="0"/>
              <a:t>Hoe menigmaal moes in die woeste land</a:t>
            </a:r>
            <a:endParaRPr lang="en-ZA" sz="3600" dirty="0"/>
          </a:p>
          <a:p>
            <a:r>
              <a:rPr lang="nl-NL" sz="3600" dirty="0"/>
              <a:t>die heil’ge God in heil’ge toorn ontbrand!</a:t>
            </a:r>
            <a:endParaRPr lang="en-ZA" sz="3600" dirty="0"/>
          </a:p>
          <a:p>
            <a:r>
              <a:rPr lang="nl-NL" sz="3600" dirty="0"/>
              <a:t>Dis altyd weer: Gods ongemete mag</a:t>
            </a:r>
            <a:endParaRPr lang="en-ZA" sz="3600" dirty="0"/>
          </a:p>
          <a:p>
            <a:r>
              <a:rPr lang="nl-NL" sz="3600" dirty="0"/>
              <a:t>het hul gemeet teen swakke mensekrag;</a:t>
            </a:r>
            <a:endParaRPr lang="en-ZA" sz="3600" dirty="0"/>
          </a:p>
          <a:p>
            <a:r>
              <a:rPr lang="nl-NL" sz="3600" dirty="0"/>
              <a:t>en nie onthou hoe hul in slawetyd 	</a:t>
            </a:r>
            <a:endParaRPr lang="en-ZA" sz="3600" dirty="0"/>
          </a:p>
          <a:p>
            <a:r>
              <a:rPr lang="nl-NL" sz="3600" dirty="0"/>
              <a:t>die blyk gesien het van sy God’likheid.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45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5752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78:16</a:t>
            </a:r>
          </a:p>
          <a:p>
            <a:endParaRPr lang="en-ZA" sz="3600" dirty="0"/>
          </a:p>
          <a:p>
            <a:r>
              <a:rPr lang="nl-NL" sz="3600" dirty="0"/>
              <a:t>Hy’t rampe oor Egipte uitgestort:</a:t>
            </a:r>
            <a:endParaRPr lang="en-ZA" sz="3600" dirty="0"/>
          </a:p>
          <a:p>
            <a:r>
              <a:rPr lang="nl-NL" sz="3600" dirty="0"/>
              <a:t>hul waterstrome het Hy bloed laat word, </a:t>
            </a:r>
            <a:endParaRPr lang="en-ZA" sz="3600" dirty="0"/>
          </a:p>
          <a:p>
            <a:r>
              <a:rPr lang="nl-NL" sz="3600" dirty="0"/>
              <a:t>ŉ plaag wat kwel in lig en donker uur</a:t>
            </a:r>
            <a:endParaRPr lang="en-ZA" sz="3600" dirty="0"/>
          </a:p>
          <a:p>
            <a:r>
              <a:rPr lang="nl-NL" sz="3600" dirty="0" smtClean="0"/>
              <a:t>– </a:t>
            </a:r>
            <a:r>
              <a:rPr lang="nl-NL" sz="3600" dirty="0"/>
              <a:t>steekvlieg en padda </a:t>
            </a:r>
            <a:r>
              <a:rPr lang="nl-NL" sz="3600" dirty="0" smtClean="0"/>
              <a:t>– </a:t>
            </a:r>
            <a:r>
              <a:rPr lang="nl-NL" sz="3600" dirty="0"/>
              <a:t>in die land gestuur; </a:t>
            </a:r>
            <a:endParaRPr lang="en-ZA" sz="3600" dirty="0"/>
          </a:p>
          <a:p>
            <a:r>
              <a:rPr lang="nl-NL" sz="3600" dirty="0"/>
              <a:t>hul veldgewas, die kos van mens en vee, </a:t>
            </a:r>
            <a:endParaRPr lang="en-ZA" sz="3600" dirty="0"/>
          </a:p>
          <a:p>
            <a:r>
              <a:rPr lang="nl-NL" sz="3600" dirty="0"/>
              <a:t>het Hy aan wurm en sprinkaan oorgegee.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723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5752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78:17</a:t>
            </a:r>
          </a:p>
          <a:p>
            <a:endParaRPr lang="en-ZA" sz="3600" dirty="0"/>
          </a:p>
          <a:p>
            <a:r>
              <a:rPr lang="nl-NL" sz="3600" dirty="0"/>
              <a:t>Hul wingerdstok het Hy met hael getref,</a:t>
            </a:r>
            <a:endParaRPr lang="en-ZA" sz="3600" dirty="0"/>
          </a:p>
          <a:p>
            <a:r>
              <a:rPr lang="nl-NL" sz="3600" dirty="0"/>
              <a:t>hul vyeboom deur koue weer laat sterf, </a:t>
            </a:r>
            <a:endParaRPr lang="en-ZA" sz="3600" dirty="0"/>
          </a:p>
          <a:p>
            <a:r>
              <a:rPr lang="nl-NL" sz="3600" dirty="0"/>
              <a:t>en oor hul vee het Hy met bliksemlig</a:t>
            </a:r>
            <a:endParaRPr lang="en-ZA" sz="3600" dirty="0"/>
          </a:p>
          <a:p>
            <a:r>
              <a:rPr lang="nl-NL" sz="3600" dirty="0"/>
              <a:t>en haelbui nog verwoesting aangerig;</a:t>
            </a:r>
            <a:endParaRPr lang="en-ZA" sz="3600" dirty="0"/>
          </a:p>
          <a:p>
            <a:r>
              <a:rPr lang="nl-NL" sz="3600" dirty="0"/>
              <a:t>ŉ gloed van toorn en woede uitgestuur </a:t>
            </a:r>
            <a:endParaRPr lang="en-ZA" sz="3600" dirty="0"/>
          </a:p>
          <a:p>
            <a:r>
              <a:rPr lang="nl-NL" sz="3600" dirty="0"/>
              <a:t>soos onheilsbodes in benoudheidsuur.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511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5752" y="620688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78:18</a:t>
            </a:r>
          </a:p>
          <a:p>
            <a:endParaRPr lang="en-ZA" sz="3600" dirty="0"/>
          </a:p>
          <a:p>
            <a:r>
              <a:rPr lang="nl-NL" sz="3600" dirty="0"/>
              <a:t>Hy‘t vir sy grimmigheid ŉ pad </a:t>
            </a:r>
            <a:r>
              <a:rPr lang="nl-NL" sz="3600" dirty="0" smtClean="0"/>
              <a:t>gebaan*;</a:t>
            </a:r>
            <a:endParaRPr lang="en-ZA" sz="3600" dirty="0"/>
          </a:p>
          <a:p>
            <a:r>
              <a:rPr lang="nl-NL" sz="3600" dirty="0"/>
              <a:t>hul nie gered, deur pes hul laat vergaan;</a:t>
            </a:r>
            <a:endParaRPr lang="en-ZA" sz="3600" dirty="0"/>
          </a:p>
          <a:p>
            <a:r>
              <a:rPr lang="nl-NL" sz="3600" dirty="0"/>
              <a:t>en al die eerstelinge van hul krag</a:t>
            </a:r>
            <a:endParaRPr lang="en-ZA" sz="3600" dirty="0"/>
          </a:p>
          <a:p>
            <a:r>
              <a:rPr lang="nl-NL" sz="3600" dirty="0"/>
              <a:t>het Hy laat sterf in donker onheilsnag.</a:t>
            </a:r>
            <a:endParaRPr lang="en-ZA" sz="3600" dirty="0"/>
          </a:p>
          <a:p>
            <a:r>
              <a:rPr lang="nl-NL" sz="3600" dirty="0"/>
              <a:t>Maar Hy‘t sy volk soos skape uit laat trek,</a:t>
            </a:r>
            <a:endParaRPr lang="en-ZA" sz="3600" dirty="0"/>
          </a:p>
          <a:p>
            <a:r>
              <a:rPr lang="nl-NL" sz="3600" dirty="0"/>
              <a:t>die see het gou hul vyand toegedek</a:t>
            </a:r>
            <a:r>
              <a:rPr lang="nl-NL" sz="3600" dirty="0" smtClean="0"/>
              <a:t>.</a:t>
            </a:r>
          </a:p>
          <a:p>
            <a:endParaRPr lang="nl-NL" sz="3600" dirty="0"/>
          </a:p>
          <a:p>
            <a:r>
              <a:rPr lang="nl-NL" sz="2400" i="1" dirty="0" smtClean="0"/>
              <a:t>*baan: 'n pad gelykmaak, oopmaak</a:t>
            </a:r>
            <a:endParaRPr lang="en-ZA" sz="2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141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5752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78:19</a:t>
            </a:r>
          </a:p>
          <a:p>
            <a:endParaRPr lang="en-ZA" sz="3600" dirty="0"/>
          </a:p>
          <a:p>
            <a:r>
              <a:rPr lang="nl-NL" sz="3600" dirty="0"/>
              <a:t>Hy‘t hul laat uittrek na ŉ bergland skoon,</a:t>
            </a:r>
            <a:endParaRPr lang="en-ZA" sz="3600" dirty="0"/>
          </a:p>
          <a:p>
            <a:r>
              <a:rPr lang="nl-NL" sz="3600" dirty="0"/>
              <a:t>om in die tent van nasies in te woon;</a:t>
            </a:r>
            <a:endParaRPr lang="en-ZA" sz="3600" dirty="0"/>
          </a:p>
          <a:p>
            <a:r>
              <a:rPr lang="nl-NL" sz="3600" dirty="0"/>
              <a:t>die volke is verdryf deur God se hand</a:t>
            </a:r>
            <a:endParaRPr lang="en-ZA" sz="3600" dirty="0"/>
          </a:p>
          <a:p>
            <a:r>
              <a:rPr lang="de-DE" sz="3600" dirty="0"/>
              <a:t>maar Israel erf die wonderskone land.</a:t>
            </a:r>
            <a:endParaRPr lang="en-ZA" sz="3600" dirty="0"/>
          </a:p>
          <a:p>
            <a:r>
              <a:rPr lang="nl-NL" sz="3600" dirty="0"/>
              <a:t>Sy volk het dit voorheen so goed geweet,</a:t>
            </a:r>
            <a:endParaRPr lang="en-ZA" sz="3600" dirty="0"/>
          </a:p>
          <a:p>
            <a:r>
              <a:rPr lang="nl-NL" sz="3600" dirty="0"/>
              <a:t>maar gou het hul geheel en al vergeet.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788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5752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78:20</a:t>
            </a:r>
          </a:p>
          <a:p>
            <a:endParaRPr lang="en-ZA" sz="3600" dirty="0"/>
          </a:p>
          <a:p>
            <a:r>
              <a:rPr lang="nl-NL" sz="3600" dirty="0"/>
              <a:t>Net soos voorheen was hul afvallig weer </a:t>
            </a:r>
            <a:endParaRPr lang="en-ZA" sz="3600" dirty="0"/>
          </a:p>
          <a:p>
            <a:r>
              <a:rPr lang="nl-NL" sz="3600" dirty="0"/>
              <a:t>met Godverlating en gemurmureer. </a:t>
            </a:r>
            <a:endParaRPr lang="en-ZA" sz="3600" dirty="0"/>
          </a:p>
          <a:p>
            <a:r>
              <a:rPr lang="nl-NL" sz="3600" dirty="0"/>
              <a:t>Die Godsverbond het hulle nie gehou, </a:t>
            </a:r>
            <a:endParaRPr lang="en-ZA" sz="3600" dirty="0"/>
          </a:p>
          <a:p>
            <a:r>
              <a:rPr lang="nl-NL" sz="3600" dirty="0"/>
              <a:t>en soos hul vaders was hul ook ontrou </a:t>
            </a:r>
            <a:r>
              <a:rPr lang="nl-NL" sz="3600" dirty="0" smtClean="0"/>
              <a:t>– </a:t>
            </a:r>
            <a:endParaRPr lang="en-ZA" sz="3600" dirty="0"/>
          </a:p>
          <a:p>
            <a:r>
              <a:rPr lang="nl-NL" sz="3600" dirty="0"/>
              <a:t>net soos ŉ pyl en boog, omhoog gehef, </a:t>
            </a:r>
            <a:endParaRPr lang="en-ZA" sz="3600" dirty="0"/>
          </a:p>
          <a:p>
            <a:r>
              <a:rPr lang="nl-NL" sz="3600" dirty="0"/>
              <a:t>bedrieglik knak en dan geen doel kan tref.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331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5752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78:21</a:t>
            </a:r>
          </a:p>
          <a:p>
            <a:endParaRPr lang="en-ZA" sz="3600" dirty="0"/>
          </a:p>
          <a:p>
            <a:r>
              <a:rPr lang="nl-NL" sz="3600" dirty="0"/>
              <a:t>Hul bou ook afgodshoogtes in die land,</a:t>
            </a:r>
            <a:endParaRPr lang="en-ZA" sz="3600" dirty="0"/>
          </a:p>
          <a:p>
            <a:r>
              <a:rPr lang="nl-NL" sz="3600" dirty="0"/>
              <a:t>maar ywervuur van God het toe ontbrand.</a:t>
            </a:r>
            <a:endParaRPr lang="en-ZA" sz="3600" dirty="0"/>
          </a:p>
          <a:p>
            <a:r>
              <a:rPr lang="nl-NL" sz="3600" dirty="0"/>
              <a:t>Die heil’ge plek waar Hy by hul wou woon,</a:t>
            </a:r>
            <a:endParaRPr lang="en-ZA" sz="3600" dirty="0"/>
          </a:p>
          <a:p>
            <a:r>
              <a:rPr lang="nl-NL" sz="3600" dirty="0"/>
              <a:t>het Hy verlaat; die ark van ouds sy troon,</a:t>
            </a:r>
            <a:endParaRPr lang="en-ZA" sz="3600" dirty="0"/>
          </a:p>
          <a:p>
            <a:r>
              <a:rPr lang="nl-NL" sz="3600" dirty="0"/>
              <a:t>sy sterkte, het in ballingskap gegaan,</a:t>
            </a:r>
            <a:endParaRPr lang="en-ZA" sz="3600" dirty="0"/>
          </a:p>
          <a:p>
            <a:r>
              <a:rPr lang="nl-NL" sz="3600" dirty="0"/>
              <a:t>sy heerlikheid wég uit hul land vandaan.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808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620688"/>
            <a:ext cx="88882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78:22</a:t>
            </a:r>
          </a:p>
          <a:p>
            <a:endParaRPr lang="en-ZA" sz="3600" dirty="0"/>
          </a:p>
          <a:p>
            <a:r>
              <a:rPr lang="nl-NL" sz="3600" dirty="0"/>
              <a:t>Hul het ŉ prooi van vyandswaard geword,</a:t>
            </a:r>
            <a:endParaRPr lang="en-ZA" sz="3600" dirty="0"/>
          </a:p>
          <a:p>
            <a:r>
              <a:rPr lang="nl-NL" sz="3600" dirty="0"/>
              <a:t>die </a:t>
            </a:r>
            <a:r>
              <a:rPr lang="nl-NL" sz="3600" cap="small" dirty="0"/>
              <a:t>Heer</a:t>
            </a:r>
            <a:r>
              <a:rPr lang="nl-NL" sz="3600" dirty="0"/>
              <a:t> se toorn is oor hul uitgestort.</a:t>
            </a:r>
            <a:endParaRPr lang="en-ZA" sz="3600" dirty="0"/>
          </a:p>
          <a:p>
            <a:r>
              <a:rPr lang="nl-NL" sz="3600" dirty="0"/>
              <a:t>Hul jongmans is deur oorlogsvuur verteer, </a:t>
            </a:r>
            <a:endParaRPr lang="en-ZA" sz="3600" dirty="0"/>
          </a:p>
          <a:p>
            <a:r>
              <a:rPr lang="nl-NL" sz="3600" dirty="0"/>
              <a:t>hul dogters deur ŉ bruidslied nie geëer.</a:t>
            </a:r>
            <a:endParaRPr lang="en-ZA" sz="3600" dirty="0"/>
          </a:p>
          <a:p>
            <a:r>
              <a:rPr lang="nl-NL" sz="3600" dirty="0"/>
              <a:t>Selfs priesterbloed vloei deur die mantel heen,</a:t>
            </a:r>
            <a:endParaRPr lang="en-ZA" sz="3600" dirty="0"/>
          </a:p>
          <a:p>
            <a:r>
              <a:rPr lang="nl-NL" sz="3600" dirty="0"/>
              <a:t>en by hul graf </a:t>
            </a:r>
            <a:r>
              <a:rPr lang="nl-NL" sz="3600" dirty="0" smtClean="0"/>
              <a:t>– </a:t>
            </a:r>
            <a:r>
              <a:rPr lang="nl-NL" sz="3600" dirty="0"/>
              <a:t>geen weduwees wat ween.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540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620688"/>
            <a:ext cx="88882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78:23</a:t>
            </a:r>
          </a:p>
          <a:p>
            <a:endParaRPr lang="en-ZA" sz="3600" dirty="0"/>
          </a:p>
          <a:p>
            <a:r>
              <a:rPr lang="nl-NL" sz="3600" dirty="0"/>
              <a:t>Soos een wat uit sy sluimer wakker raak,</a:t>
            </a:r>
            <a:endParaRPr lang="en-ZA" sz="3600" dirty="0"/>
          </a:p>
          <a:p>
            <a:r>
              <a:rPr lang="nl-NL" sz="3600" dirty="0"/>
              <a:t>en soos ŉ held wat ná die wyn ontwaak – </a:t>
            </a:r>
            <a:endParaRPr lang="en-ZA" sz="3600" dirty="0"/>
          </a:p>
          <a:p>
            <a:r>
              <a:rPr lang="nl-NL" sz="3600" dirty="0"/>
              <a:t>so het die </a:t>
            </a:r>
            <a:r>
              <a:rPr lang="nl-NL" sz="3600" cap="small" dirty="0"/>
              <a:t>Heer</a:t>
            </a:r>
            <a:r>
              <a:rPr lang="nl-NL" sz="3600" dirty="0"/>
              <a:t>, tot kragdaad aangegord,</a:t>
            </a:r>
            <a:endParaRPr lang="en-ZA" sz="3600" dirty="0"/>
          </a:p>
          <a:p>
            <a:r>
              <a:rPr lang="nl-NL" sz="3600" dirty="0"/>
              <a:t>in tyd van nood sy volk se held geword.</a:t>
            </a:r>
            <a:endParaRPr lang="en-ZA" sz="3600" dirty="0"/>
          </a:p>
          <a:p>
            <a:r>
              <a:rPr lang="nl-NL" sz="3600" dirty="0"/>
              <a:t>Die vyand, haastig op die vlug geslaan,</a:t>
            </a:r>
            <a:endParaRPr lang="en-ZA" sz="3600" dirty="0"/>
          </a:p>
          <a:p>
            <a:r>
              <a:rPr lang="af-ZA" sz="3600" dirty="0"/>
              <a:t>het Hy in skande, oneer, neergeslaan.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59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55:1</a:t>
            </a:r>
          </a:p>
          <a:p>
            <a:endParaRPr lang="en-ZA" sz="3600" dirty="0"/>
          </a:p>
          <a:p>
            <a:r>
              <a:rPr lang="nl-NL" sz="3600" dirty="0"/>
              <a:t>Verhoor, o God, verhoor my klagte,</a:t>
            </a:r>
            <a:endParaRPr lang="en-ZA" sz="3600" dirty="0"/>
          </a:p>
          <a:p>
            <a:r>
              <a:rPr lang="nl-NL" sz="3600" dirty="0"/>
              <a:t>as ek, gekwel in my gedagte,</a:t>
            </a:r>
            <a:endParaRPr lang="en-ZA" sz="3600" dirty="0"/>
          </a:p>
          <a:p>
            <a:r>
              <a:rPr lang="nl-NL" sz="3600" dirty="0"/>
              <a:t>geen rus kan vind of plek van vrede.</a:t>
            </a:r>
            <a:endParaRPr lang="en-ZA" sz="3600" dirty="0"/>
          </a:p>
          <a:p>
            <a:r>
              <a:rPr lang="nl-NL" sz="3600" dirty="0"/>
              <a:t>Net onrus is daar in my hart:</a:t>
            </a:r>
            <a:endParaRPr lang="en-ZA" sz="3600" dirty="0"/>
          </a:p>
          <a:p>
            <a:r>
              <a:rPr lang="nl-NL" sz="3600" dirty="0"/>
              <a:t>ek dwaal, ek duisel, voel verward.</a:t>
            </a:r>
            <a:endParaRPr lang="en-ZA" sz="3600" dirty="0"/>
          </a:p>
          <a:p>
            <a:r>
              <a:rPr lang="nl-NL" sz="3600" dirty="0"/>
              <a:t>Verberg U nie, maar hoor my bede</a:t>
            </a:r>
            <a:r>
              <a:rPr lang="nl-NL" sz="3600" dirty="0" smtClean="0"/>
              <a:t>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2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620688"/>
            <a:ext cx="88882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78:24</a:t>
            </a:r>
          </a:p>
          <a:p>
            <a:endParaRPr lang="en-ZA" sz="3600" dirty="0"/>
          </a:p>
          <a:p>
            <a:r>
              <a:rPr lang="nl-NL" sz="3600" dirty="0"/>
              <a:t>Maar Josefs stam was nie sy woning meer; </a:t>
            </a:r>
            <a:endParaRPr lang="en-ZA" sz="3600" dirty="0"/>
          </a:p>
          <a:p>
            <a:r>
              <a:rPr lang="nl-NL" sz="3600" dirty="0"/>
              <a:t>Hy gee aan Juda's stam die hoë eer.</a:t>
            </a:r>
            <a:endParaRPr lang="en-ZA" sz="3600" dirty="0"/>
          </a:p>
          <a:p>
            <a:r>
              <a:rPr lang="af-ZA" sz="3600" dirty="0"/>
              <a:t>By </a:t>
            </a:r>
            <a:r>
              <a:rPr lang="af-ZA" sz="3600" dirty="0" err="1"/>
              <a:t>Sions</a:t>
            </a:r>
            <a:r>
              <a:rPr lang="af-ZA" sz="3600" dirty="0"/>
              <a:t> berg waar Hy teen hemelblou, </a:t>
            </a:r>
            <a:endParaRPr lang="en-ZA" sz="3600" dirty="0"/>
          </a:p>
          <a:p>
            <a:r>
              <a:rPr lang="nl-NL" sz="3600" dirty="0"/>
              <a:t>sy heiligdom teen hemelhoogtes bou; </a:t>
            </a:r>
            <a:endParaRPr lang="en-ZA" sz="3600" dirty="0"/>
          </a:p>
          <a:p>
            <a:r>
              <a:rPr lang="nl-NL" sz="3600" dirty="0"/>
              <a:t>het Hy op aard’, in rotsblok ingelas,</a:t>
            </a:r>
            <a:endParaRPr lang="en-ZA" sz="3600" dirty="0"/>
          </a:p>
          <a:p>
            <a:r>
              <a:rPr lang="nl-NL" sz="3600" dirty="0"/>
              <a:t>die heiligdom se fondament gepas.	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647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620688"/>
            <a:ext cx="88882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78:25</a:t>
            </a:r>
          </a:p>
          <a:p>
            <a:endParaRPr lang="en-ZA" sz="3600" dirty="0"/>
          </a:p>
          <a:p>
            <a:r>
              <a:rPr lang="nl-NL" sz="3600" dirty="0"/>
              <a:t>Gods goedheid laat hul selfs ŉ koning kry;</a:t>
            </a:r>
            <a:endParaRPr lang="en-ZA" sz="3600" dirty="0"/>
          </a:p>
          <a:p>
            <a:r>
              <a:rPr lang="nl-NL" sz="3600" dirty="0"/>
              <a:t>uit herderstent word Dawid uitgelei</a:t>
            </a:r>
            <a:endParaRPr lang="en-ZA" sz="3600" dirty="0"/>
          </a:p>
          <a:p>
            <a:r>
              <a:rPr lang="nl-NL" sz="3600" dirty="0" smtClean="0"/>
              <a:t>– </a:t>
            </a:r>
            <a:r>
              <a:rPr lang="nl-NL" sz="3600" dirty="0"/>
              <a:t>uit agterveld waar skape rustig wei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om nou Gods volk as herder-vors te lei.</a:t>
            </a:r>
            <a:endParaRPr lang="en-ZA" sz="3600" dirty="0"/>
          </a:p>
          <a:p>
            <a:r>
              <a:rPr lang="nl-NL" sz="3600" dirty="0"/>
              <a:t>Hy't hul bewaar in sy geregtigheid	</a:t>
            </a:r>
            <a:endParaRPr lang="en-ZA" sz="3600" dirty="0"/>
          </a:p>
          <a:p>
            <a:r>
              <a:rPr lang="nl-NL" sz="3600" dirty="0"/>
              <a:t>en hul beskerm deur dapper krygsbeleid.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221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620688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79:1</a:t>
            </a:r>
          </a:p>
          <a:p>
            <a:endParaRPr lang="en-ZA" sz="3600" dirty="0"/>
          </a:p>
          <a:p>
            <a:r>
              <a:rPr lang="nl-NL" sz="3600" dirty="0"/>
              <a:t>Die heidŉe het gekom, gerig op sloop,</a:t>
            </a:r>
            <a:endParaRPr lang="en-ZA" sz="3600" dirty="0"/>
          </a:p>
          <a:p>
            <a:r>
              <a:rPr lang="nl-NL" sz="3600" dirty="0"/>
              <a:t>en met geweld u erfdeel platgeloop, </a:t>
            </a:r>
            <a:endParaRPr lang="en-ZA" sz="3600" dirty="0"/>
          </a:p>
          <a:p>
            <a:r>
              <a:rPr lang="nl-NL" sz="3600" dirty="0"/>
              <a:t>u heiligdom se heiligheid onteer,  </a:t>
            </a:r>
            <a:endParaRPr lang="en-ZA" sz="3600" dirty="0"/>
          </a:p>
          <a:p>
            <a:r>
              <a:rPr lang="nl-NL" sz="3600" dirty="0"/>
              <a:t>Jerusalem tot puinhoop omgekeer.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161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620688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79:2</a:t>
            </a:r>
          </a:p>
          <a:p>
            <a:endParaRPr lang="en-ZA" sz="3600" dirty="0"/>
          </a:p>
          <a:p>
            <a:r>
              <a:rPr lang="nl-NL" sz="3600" dirty="0"/>
              <a:t>Die lyke van u knegte lê verstrooi,</a:t>
            </a:r>
            <a:endParaRPr lang="en-ZA" sz="3600" dirty="0"/>
          </a:p>
          <a:p>
            <a:r>
              <a:rPr lang="nl-NL" sz="3600" dirty="0"/>
              <a:t>hul liggaam vir wat skeur en aas tot prooi.</a:t>
            </a:r>
            <a:endParaRPr lang="en-ZA" sz="3600" dirty="0"/>
          </a:p>
          <a:p>
            <a:r>
              <a:rPr lang="nl-NL" sz="3600" dirty="0"/>
              <a:t>Daar’s bloed soos water om die stad gestort;</a:t>
            </a:r>
            <a:endParaRPr lang="en-ZA" sz="3600" dirty="0"/>
          </a:p>
          <a:p>
            <a:r>
              <a:rPr lang="nl-NL" sz="3600" dirty="0"/>
              <a:t>en niemand wat daar meer begrawe word.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951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620688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79:3</a:t>
            </a:r>
          </a:p>
          <a:p>
            <a:endParaRPr lang="en-ZA" sz="3600" dirty="0"/>
          </a:p>
          <a:p>
            <a:r>
              <a:rPr lang="nl-NL" sz="3600" dirty="0"/>
              <a:t>Vir al ons bure is ons nou ŉ smaad,</a:t>
            </a:r>
            <a:endParaRPr lang="en-ZA" sz="3600" dirty="0"/>
          </a:p>
          <a:p>
            <a:r>
              <a:rPr lang="nl-NL" sz="3600" dirty="0"/>
              <a:t>ŉ spot en skimp van almal wat ons haat.</a:t>
            </a:r>
            <a:endParaRPr lang="en-ZA" sz="3600" dirty="0"/>
          </a:p>
          <a:p>
            <a:r>
              <a:rPr lang="nl-NL" sz="3600" dirty="0"/>
              <a:t>Hoe lank sal nog u toorngloed oor ons duur?</a:t>
            </a:r>
            <a:endParaRPr lang="en-ZA" sz="3600" dirty="0"/>
          </a:p>
          <a:p>
            <a:r>
              <a:rPr lang="nl-NL" sz="3600" dirty="0"/>
              <a:t>U ywer, </a:t>
            </a:r>
            <a:r>
              <a:rPr lang="nl-NL" sz="3600" cap="small" dirty="0"/>
              <a:t>Heer</a:t>
            </a:r>
            <a:r>
              <a:rPr lang="nl-NL" sz="3600" dirty="0"/>
              <a:t>, nog oor ons brand soos vuur?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524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620688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79:4</a:t>
            </a:r>
          </a:p>
          <a:p>
            <a:endParaRPr lang="en-ZA" sz="3600" dirty="0"/>
          </a:p>
          <a:p>
            <a:r>
              <a:rPr lang="nl-NL" sz="3600" dirty="0"/>
              <a:t>Stort uit u toorn op wie u Naam nie ag,</a:t>
            </a:r>
            <a:endParaRPr lang="en-ZA" sz="3600" dirty="0"/>
          </a:p>
          <a:p>
            <a:r>
              <a:rPr lang="nl-NL" sz="3600" dirty="0"/>
              <a:t>op konings wat U hoon in u gesag;</a:t>
            </a:r>
            <a:endParaRPr lang="en-ZA" sz="3600" dirty="0"/>
          </a:p>
          <a:p>
            <a:r>
              <a:rPr lang="nl-NL" sz="3600" dirty="0"/>
              <a:t>want hul het Jakobs land met huis en haard </a:t>
            </a:r>
            <a:endParaRPr lang="en-ZA" sz="3600" dirty="0"/>
          </a:p>
          <a:p>
            <a:r>
              <a:rPr lang="nl-NL" sz="3600" dirty="0"/>
              <a:t>verwoes, in puin gelê met vuur en swaard.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807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79:5</a:t>
            </a:r>
          </a:p>
          <a:p>
            <a:endParaRPr lang="en-ZA" sz="3600" dirty="0"/>
          </a:p>
          <a:p>
            <a:r>
              <a:rPr lang="nl-NL" sz="3600" dirty="0"/>
              <a:t>Dink aan die kwaad deur ons gedoen nie meer. </a:t>
            </a:r>
            <a:endParaRPr lang="en-ZA" sz="3600" dirty="0"/>
          </a:p>
          <a:p>
            <a:r>
              <a:rPr lang="nl-NL" sz="3600" dirty="0"/>
              <a:t>Wil ons ons sondedaad vergeef, o </a:t>
            </a:r>
            <a:r>
              <a:rPr lang="nl-NL" sz="3600" cap="small" dirty="0"/>
              <a:t>Heer</a:t>
            </a:r>
            <a:r>
              <a:rPr lang="nl-NL" sz="3600" dirty="0"/>
              <a:t>! </a:t>
            </a:r>
            <a:endParaRPr lang="en-ZA" sz="3600" dirty="0"/>
          </a:p>
          <a:p>
            <a:r>
              <a:rPr lang="nl-NL" sz="3600" dirty="0"/>
              <a:t>En maak u volk wat nou, verswak, moet ly, </a:t>
            </a:r>
            <a:endParaRPr lang="en-ZA" sz="3600" dirty="0"/>
          </a:p>
          <a:p>
            <a:r>
              <a:rPr lang="nl-NL" sz="3600" dirty="0"/>
              <a:t>deur u genade van die skuldstraf vry.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499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79:6</a:t>
            </a:r>
          </a:p>
          <a:p>
            <a:endParaRPr lang="en-ZA" sz="3600" dirty="0"/>
          </a:p>
          <a:p>
            <a:r>
              <a:rPr lang="nl-NL" sz="3600" dirty="0"/>
              <a:t>Ons vra dit nie om ons verdienste, nee;</a:t>
            </a:r>
            <a:endParaRPr lang="en-ZA" sz="3600" dirty="0"/>
          </a:p>
          <a:p>
            <a:r>
              <a:rPr lang="nl-NL" sz="3600" dirty="0"/>
              <a:t>maar om u Naam die hoogste eer te gee;</a:t>
            </a:r>
            <a:endParaRPr lang="en-ZA" sz="3600" dirty="0"/>
          </a:p>
          <a:p>
            <a:r>
              <a:rPr lang="nl-NL" sz="3600" dirty="0"/>
              <a:t>en dat die vyand nooit met ons mag spot:</a:t>
            </a:r>
            <a:endParaRPr lang="en-ZA" sz="3600" dirty="0"/>
          </a:p>
          <a:p>
            <a:r>
              <a:rPr lang="nl-NL" sz="3600" dirty="0"/>
              <a:t>"Wie is die </a:t>
            </a:r>
            <a:r>
              <a:rPr lang="nl-NL" sz="3600" cap="small" dirty="0"/>
              <a:t>Heer</a:t>
            </a:r>
            <a:r>
              <a:rPr lang="nl-NL" sz="3600" dirty="0"/>
              <a:t>? En waar is nou hul God?"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75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79:7</a:t>
            </a:r>
          </a:p>
          <a:p>
            <a:endParaRPr lang="en-ZA" sz="3600" dirty="0"/>
          </a:p>
          <a:p>
            <a:r>
              <a:rPr lang="nl-NL" sz="3600" dirty="0"/>
              <a:t>Laat ons, u volk, wat hul so swaar laat boet, </a:t>
            </a:r>
            <a:endParaRPr lang="en-ZA" sz="3600" dirty="0"/>
          </a:p>
          <a:p>
            <a:r>
              <a:rPr lang="nl-NL" sz="3600" dirty="0"/>
              <a:t>u wraak aanskou oor ons vergote bloed. </a:t>
            </a:r>
            <a:endParaRPr lang="en-ZA" sz="3600" dirty="0"/>
          </a:p>
          <a:p>
            <a:r>
              <a:rPr lang="nl-NL" sz="3600" dirty="0"/>
              <a:t>Laat die gesug van wie in boeie is, </a:t>
            </a:r>
            <a:endParaRPr lang="en-ZA" sz="3600" dirty="0"/>
          </a:p>
          <a:p>
            <a:r>
              <a:rPr lang="nl-NL" sz="3600" dirty="0"/>
              <a:t>opstyg na U uit hul gevangenis.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252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79:8</a:t>
            </a:r>
          </a:p>
          <a:p>
            <a:endParaRPr lang="en-ZA" sz="3600" dirty="0"/>
          </a:p>
          <a:p>
            <a:r>
              <a:rPr lang="nl-NL" sz="3600" dirty="0"/>
              <a:t>Kind van die dood </a:t>
            </a:r>
            <a:r>
              <a:rPr lang="nl-NL" sz="3600" dirty="0" smtClean="0"/>
              <a:t>– </a:t>
            </a:r>
            <a:r>
              <a:rPr lang="nl-NL" sz="3600" dirty="0"/>
              <a:t>wil U oor hom erbarm, </a:t>
            </a:r>
            <a:endParaRPr lang="en-ZA" sz="3600" dirty="0"/>
          </a:p>
          <a:p>
            <a:r>
              <a:rPr lang="nl-NL" sz="3600" dirty="0"/>
              <a:t>en red hom deur die grootheid van u arm.</a:t>
            </a:r>
            <a:endParaRPr lang="en-ZA" sz="3600" dirty="0"/>
          </a:p>
          <a:p>
            <a:r>
              <a:rPr lang="nl-NL" sz="3600" dirty="0"/>
              <a:t>Vergeld ons bure sewevoudig weer</a:t>
            </a:r>
            <a:endParaRPr lang="en-ZA" sz="3600" dirty="0"/>
          </a:p>
          <a:p>
            <a:r>
              <a:rPr lang="nl-NL" sz="3600" dirty="0"/>
              <a:t>die smaad waarmee hul U gesmaad het, </a:t>
            </a:r>
            <a:r>
              <a:rPr lang="nl-NL" sz="3600" cap="small" dirty="0"/>
              <a:t>Heer</a:t>
            </a:r>
            <a:r>
              <a:rPr lang="nl-NL" sz="3600" dirty="0"/>
              <a:t>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1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55:2</a:t>
            </a:r>
            <a:endParaRPr lang="en-ZA" sz="3600" dirty="0" smtClean="0"/>
          </a:p>
          <a:p>
            <a:endParaRPr lang="en-ZA" sz="3600" dirty="0"/>
          </a:p>
          <a:p>
            <a:r>
              <a:rPr lang="nl-NL" sz="3600" dirty="0"/>
              <a:t>Ek hoor die roep van goddeloosheid.</a:t>
            </a:r>
            <a:endParaRPr lang="en-ZA" sz="3600" dirty="0"/>
          </a:p>
          <a:p>
            <a:r>
              <a:rPr lang="nl-NL" sz="3600" dirty="0"/>
              <a:t>Hul wentel op my in my broosheid</a:t>
            </a:r>
            <a:endParaRPr lang="en-ZA" sz="3600" dirty="0"/>
          </a:p>
          <a:p>
            <a:r>
              <a:rPr lang="nl-NL" sz="3600" dirty="0"/>
              <a:t>hul onreg af. Verward van sinne,</a:t>
            </a:r>
            <a:endParaRPr lang="en-ZA" sz="3600" dirty="0"/>
          </a:p>
          <a:p>
            <a:r>
              <a:rPr lang="nl-NL" sz="3600" dirty="0"/>
              <a:t>sien ek hoe hul in vyandskap,</a:t>
            </a:r>
            <a:endParaRPr lang="en-ZA" sz="3600" dirty="0"/>
          </a:p>
          <a:p>
            <a:r>
              <a:rPr lang="nl-NL" sz="3600" dirty="0"/>
              <a:t>my hart wat krimp van vrees, vertrap;</a:t>
            </a:r>
            <a:endParaRPr lang="en-ZA" sz="3600" dirty="0"/>
          </a:p>
          <a:p>
            <a:r>
              <a:rPr lang="nl-NL" sz="3600" dirty="0"/>
              <a:t>ŉ doodskrik val op my van binne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081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79:9</a:t>
            </a:r>
          </a:p>
          <a:p>
            <a:endParaRPr lang="en-ZA" sz="3600" dirty="0"/>
          </a:p>
          <a:p>
            <a:r>
              <a:rPr lang="nl-NL" sz="3600" dirty="0"/>
              <a:t>Dan sal u volk, u eie kudde weer,</a:t>
            </a:r>
            <a:endParaRPr lang="en-ZA" sz="3600" dirty="0"/>
          </a:p>
          <a:p>
            <a:r>
              <a:rPr lang="nl-NL" sz="3600" dirty="0"/>
              <a:t>wat U wou lei en deur u staf regeer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dan sal ons sing tot in die nageslag</a:t>
            </a:r>
            <a:endParaRPr lang="en-ZA" sz="3600" dirty="0"/>
          </a:p>
          <a:p>
            <a:r>
              <a:rPr lang="nl-NL" sz="3600" dirty="0"/>
              <a:t>van u oorwinnings en u sterke krag.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010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80:1</a:t>
            </a:r>
          </a:p>
          <a:p>
            <a:endParaRPr lang="en-ZA" sz="3600" dirty="0"/>
          </a:p>
          <a:p>
            <a:r>
              <a:rPr lang="nl-NL" sz="3600" dirty="0"/>
              <a:t>Verhoor ons tog, o Israels Herder, 	</a:t>
            </a:r>
            <a:endParaRPr lang="en-ZA" sz="3600" dirty="0"/>
          </a:p>
          <a:p>
            <a:r>
              <a:rPr lang="nl-NL" sz="3600" dirty="0"/>
              <a:t>U wat die kroos van Josef verder</a:t>
            </a:r>
            <a:endParaRPr lang="en-ZA" sz="3600" dirty="0"/>
          </a:p>
          <a:p>
            <a:r>
              <a:rPr lang="nl-NL" sz="3600" dirty="0"/>
              <a:t>soos skape rustig wil laat wei,</a:t>
            </a:r>
            <a:endParaRPr lang="en-ZA" sz="3600" dirty="0"/>
          </a:p>
          <a:p>
            <a:r>
              <a:rPr lang="nl-NL" sz="3600" dirty="0"/>
              <a:t>of deur gevare heen wil lei;</a:t>
            </a:r>
            <a:endParaRPr lang="en-ZA" sz="3600" dirty="0"/>
          </a:p>
          <a:p>
            <a:r>
              <a:rPr lang="nl-NL" sz="3600" dirty="0"/>
              <a:t>U wat u troon op gérubs stig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verskyn weer blinkend in u lig!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492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80:2</a:t>
            </a:r>
          </a:p>
          <a:p>
            <a:endParaRPr lang="en-ZA" sz="3600" dirty="0"/>
          </a:p>
          <a:p>
            <a:r>
              <a:rPr lang="nl-NL" sz="3600" dirty="0"/>
              <a:t>Vertoon u mag voor Efraims oë,</a:t>
            </a:r>
            <a:endParaRPr lang="en-ZA" sz="3600" dirty="0"/>
          </a:p>
          <a:p>
            <a:r>
              <a:rPr lang="nl-NL" sz="3600" dirty="0"/>
              <a:t>toon Benjamin u alvermoë,</a:t>
            </a:r>
            <a:endParaRPr lang="en-ZA" sz="3600" dirty="0"/>
          </a:p>
          <a:p>
            <a:r>
              <a:rPr lang="nl-NL" sz="3600" dirty="0"/>
              <a:t>en wil Manasse red, o </a:t>
            </a:r>
            <a:r>
              <a:rPr lang="nl-NL" sz="3600" cap="small" dirty="0"/>
              <a:t>Heer</a:t>
            </a:r>
            <a:r>
              <a:rPr lang="nl-NL" sz="3600" dirty="0"/>
              <a:t>!</a:t>
            </a:r>
            <a:endParaRPr lang="en-ZA" sz="3600" dirty="0"/>
          </a:p>
          <a:p>
            <a:r>
              <a:rPr lang="nl-NL" sz="3600" dirty="0"/>
              <a:t>O Herder, lei, herstel ons weer,</a:t>
            </a:r>
            <a:endParaRPr lang="en-ZA" sz="3600" dirty="0"/>
          </a:p>
          <a:p>
            <a:r>
              <a:rPr lang="nl-NL" sz="3600" dirty="0"/>
              <a:t>verkwik, verlos ons deur die lig </a:t>
            </a:r>
            <a:endParaRPr lang="en-ZA" sz="3600" dirty="0"/>
          </a:p>
          <a:p>
            <a:r>
              <a:rPr lang="nl-NL" sz="3600" dirty="0"/>
              <a:t>wat afstraal van u aangesig!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729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80:3</a:t>
            </a:r>
          </a:p>
          <a:p>
            <a:endParaRPr lang="en-ZA" sz="3600" dirty="0"/>
          </a:p>
          <a:p>
            <a:r>
              <a:rPr lang="nl-NL" sz="3600" dirty="0"/>
              <a:t>Hoe lank, God van die leërmagte,</a:t>
            </a:r>
            <a:endParaRPr lang="en-ZA" sz="3600" dirty="0"/>
          </a:p>
          <a:p>
            <a:r>
              <a:rPr lang="nl-NL" sz="3600" dirty="0"/>
              <a:t>verwerp U ons gebed en klagte?</a:t>
            </a:r>
            <a:endParaRPr lang="en-ZA" sz="3600" dirty="0"/>
          </a:p>
          <a:p>
            <a:r>
              <a:rPr lang="nl-NL" sz="3600" dirty="0"/>
              <a:t>Hoe lank verlaat U ons in nood?</a:t>
            </a:r>
            <a:endParaRPr lang="en-ZA" sz="3600" dirty="0"/>
          </a:p>
          <a:p>
            <a:r>
              <a:rPr lang="nl-NL" sz="3600" dirty="0"/>
              <a:t>U voed ons, </a:t>
            </a:r>
            <a:r>
              <a:rPr lang="nl-NL" sz="3600" cap="small" dirty="0"/>
              <a:t>Heer</a:t>
            </a:r>
            <a:r>
              <a:rPr lang="nl-NL" sz="3600" dirty="0"/>
              <a:t>, met tranebrood,</a:t>
            </a:r>
            <a:endParaRPr lang="en-ZA" sz="3600" dirty="0"/>
          </a:p>
          <a:p>
            <a:r>
              <a:rPr lang="nl-NL" sz="3600" dirty="0"/>
              <a:t>en laat ons in ons jammerstaat</a:t>
            </a:r>
            <a:endParaRPr lang="en-ZA" sz="3600" dirty="0"/>
          </a:p>
          <a:p>
            <a:r>
              <a:rPr lang="nl-NL" sz="3600" dirty="0"/>
              <a:t>die trane drink in volle maat.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300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80:4</a:t>
            </a:r>
          </a:p>
          <a:p>
            <a:endParaRPr lang="en-ZA" sz="3600" dirty="0"/>
          </a:p>
          <a:p>
            <a:r>
              <a:rPr lang="nl-NL" sz="3600" dirty="0"/>
              <a:t>U maak u volk in donker ure</a:t>
            </a:r>
            <a:endParaRPr lang="en-ZA" sz="3600" dirty="0"/>
          </a:p>
          <a:p>
            <a:r>
              <a:rPr lang="nl-NL" sz="3600" dirty="0"/>
              <a:t>ŉ skyf en teiken vir sy bure;</a:t>
            </a:r>
            <a:endParaRPr lang="en-ZA" sz="3600" dirty="0"/>
          </a:p>
          <a:p>
            <a:r>
              <a:rPr lang="nl-NL" sz="3600" dirty="0"/>
              <a:t>ons vyande bespot ons, </a:t>
            </a:r>
            <a:r>
              <a:rPr lang="nl-NL" sz="3600" cap="small" dirty="0"/>
              <a:t>Heer</a:t>
            </a:r>
            <a:r>
              <a:rPr lang="nl-NL" sz="3600" dirty="0"/>
              <a:t>!</a:t>
            </a:r>
            <a:endParaRPr lang="en-ZA" sz="3600" dirty="0"/>
          </a:p>
          <a:p>
            <a:r>
              <a:rPr lang="nl-NL" sz="3600" dirty="0"/>
              <a:t>Sien op ons in ontferming neer;</a:t>
            </a:r>
            <a:endParaRPr lang="en-ZA" sz="3600" dirty="0"/>
          </a:p>
          <a:p>
            <a:r>
              <a:rPr lang="nl-NL" sz="3600" dirty="0"/>
              <a:t>verkwik, verlos ons deur die lig</a:t>
            </a:r>
            <a:endParaRPr lang="en-ZA" sz="3600" dirty="0"/>
          </a:p>
          <a:p>
            <a:r>
              <a:rPr lang="nl-NL" sz="3600" dirty="0"/>
              <a:t>wat afstraal van u aangesig.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93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80:5</a:t>
            </a:r>
          </a:p>
          <a:p>
            <a:endParaRPr lang="en-ZA" sz="3600" dirty="0"/>
          </a:p>
          <a:p>
            <a:r>
              <a:rPr lang="nl-NL" sz="3600" dirty="0"/>
              <a:t>U, </a:t>
            </a:r>
            <a:r>
              <a:rPr lang="nl-NL" sz="3600" cap="small" dirty="0"/>
              <a:t>Heer</a:t>
            </a:r>
            <a:r>
              <a:rPr lang="nl-NL" sz="3600" dirty="0"/>
              <a:t>, het ons in vroeër dae</a:t>
            </a:r>
            <a:endParaRPr lang="en-ZA" sz="3600" dirty="0"/>
          </a:p>
          <a:p>
            <a:r>
              <a:rPr lang="nl-NL" sz="3600" dirty="0"/>
              <a:t>geken, en in u welbehae</a:t>
            </a:r>
            <a:endParaRPr lang="en-ZA" sz="3600" dirty="0"/>
          </a:p>
          <a:p>
            <a:r>
              <a:rPr lang="nl-NL" sz="3600" dirty="0"/>
              <a:t>ŉ wynstok uit Egipteland</a:t>
            </a:r>
            <a:endParaRPr lang="en-ZA" sz="3600" dirty="0"/>
          </a:p>
          <a:p>
            <a:r>
              <a:rPr lang="nl-NL" sz="3600" dirty="0"/>
              <a:t>gebring, en self hier ingeplant;</a:t>
            </a:r>
            <a:endParaRPr lang="en-ZA" sz="3600" dirty="0"/>
          </a:p>
          <a:p>
            <a:r>
              <a:rPr lang="nl-NL" sz="3600" dirty="0"/>
              <a:t>U het die nasies uitgeroei,</a:t>
            </a:r>
            <a:endParaRPr lang="en-ZA" sz="3600" dirty="0"/>
          </a:p>
          <a:p>
            <a:r>
              <a:rPr lang="nl-NL" sz="3600" dirty="0"/>
              <a:t>en in hul plek u volk laat groei.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771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80:6</a:t>
            </a:r>
          </a:p>
          <a:p>
            <a:endParaRPr lang="en-ZA" sz="3600" dirty="0"/>
          </a:p>
          <a:p>
            <a:r>
              <a:rPr lang="nl-NL" sz="3600" dirty="0"/>
              <a:t>Sy wortels sprei na alle kante,</a:t>
            </a:r>
            <a:endParaRPr lang="en-ZA" sz="3600" dirty="0"/>
          </a:p>
          <a:p>
            <a:r>
              <a:rPr lang="nl-NL" sz="3600" dirty="0"/>
              <a:t>sy ranke slaan wyd oor die rante,</a:t>
            </a:r>
            <a:endParaRPr lang="en-ZA" sz="3600" dirty="0"/>
          </a:p>
          <a:p>
            <a:r>
              <a:rPr lang="nl-NL" sz="3600" dirty="0"/>
              <a:t>oordek die hoë berg se top </a:t>
            </a:r>
            <a:endParaRPr lang="en-ZA" sz="3600" dirty="0"/>
          </a:p>
          <a:p>
            <a:r>
              <a:rPr lang="nl-NL" sz="3600" dirty="0"/>
              <a:t>en klim teen reuse seders op; </a:t>
            </a:r>
            <a:endParaRPr lang="en-ZA" sz="3600" dirty="0"/>
          </a:p>
          <a:p>
            <a:r>
              <a:rPr lang="nl-NL" sz="3600" dirty="0"/>
              <a:t>hy‘t uitgerank van see en strand </a:t>
            </a:r>
            <a:endParaRPr lang="en-ZA" sz="3600" dirty="0"/>
          </a:p>
          <a:p>
            <a:r>
              <a:rPr lang="nl-NL" sz="3600" dirty="0"/>
              <a:t>tot by Eufraat se wonderland.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22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80:7</a:t>
            </a:r>
          </a:p>
          <a:p>
            <a:endParaRPr lang="en-ZA" sz="3600" dirty="0"/>
          </a:p>
          <a:p>
            <a:r>
              <a:rPr lang="nl-NL" sz="3600" dirty="0"/>
              <a:t>En nou, waar is sy pragverskyning?</a:t>
            </a:r>
            <a:endParaRPr lang="en-ZA" sz="3600" dirty="0"/>
          </a:p>
          <a:p>
            <a:r>
              <a:rPr lang="nl-NL" sz="3600" dirty="0"/>
              <a:t>Waarom verbreek U sy omheining?</a:t>
            </a:r>
            <a:endParaRPr lang="en-ZA" sz="3600" dirty="0"/>
          </a:p>
          <a:p>
            <a:r>
              <a:rPr lang="nl-NL" sz="3600" dirty="0"/>
              <a:t>Waarom dink U nie meer aan hom?</a:t>
            </a:r>
            <a:endParaRPr lang="en-ZA" sz="3600" dirty="0"/>
          </a:p>
          <a:p>
            <a:r>
              <a:rPr lang="nl-NL" sz="3600" dirty="0"/>
              <a:t>Die bosvark woel sy akker om;</a:t>
            </a:r>
            <a:endParaRPr lang="en-ZA" sz="3600" dirty="0"/>
          </a:p>
          <a:p>
            <a:r>
              <a:rPr lang="nl-NL" sz="3600" dirty="0"/>
              <a:t>en almal pluk en gaan verby; </a:t>
            </a:r>
            <a:endParaRPr lang="en-ZA" sz="3600" dirty="0"/>
          </a:p>
          <a:p>
            <a:r>
              <a:rPr lang="nl-NL" sz="3600" dirty="0"/>
              <a:t>en wilde diere kom daar wei.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771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80:8</a:t>
            </a:r>
          </a:p>
          <a:p>
            <a:endParaRPr lang="en-ZA" sz="3600" dirty="0"/>
          </a:p>
          <a:p>
            <a:r>
              <a:rPr lang="nl-NL" sz="3600" dirty="0"/>
              <a:t>Kom weer, God van die leërmagte!</a:t>
            </a:r>
            <a:endParaRPr lang="en-ZA" sz="3600" dirty="0"/>
          </a:p>
          <a:p>
            <a:r>
              <a:rPr lang="nl-NL" sz="3600" dirty="0"/>
              <a:t>Verhoor ons in ons jammerklagte.</a:t>
            </a:r>
            <a:endParaRPr lang="en-ZA" sz="3600" dirty="0"/>
          </a:p>
          <a:p>
            <a:r>
              <a:rPr lang="nl-NL" sz="3600" dirty="0"/>
              <a:t>Kyk uit die hoë hemel neer,</a:t>
            </a:r>
            <a:endParaRPr lang="en-ZA" sz="3600" dirty="0"/>
          </a:p>
          <a:p>
            <a:r>
              <a:rPr lang="nl-NL" sz="3600" dirty="0"/>
              <a:t>besoek u wynstok soos weleer;</a:t>
            </a:r>
            <a:endParaRPr lang="en-ZA" sz="3600" dirty="0"/>
          </a:p>
          <a:p>
            <a:r>
              <a:rPr lang="nl-NL" sz="3600" dirty="0"/>
              <a:t>en laat u hand die seun bewaak</a:t>
            </a:r>
            <a:endParaRPr lang="en-ZA" sz="3600" dirty="0"/>
          </a:p>
          <a:p>
            <a:r>
              <a:rPr lang="nl-NL" sz="3600" dirty="0"/>
              <a:t>vir U gekweek en grootgemaak.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442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80:9</a:t>
            </a:r>
          </a:p>
          <a:p>
            <a:endParaRPr lang="en-ZA" sz="3600" dirty="0"/>
          </a:p>
          <a:p>
            <a:r>
              <a:rPr lang="nl-NL" sz="3600" dirty="0"/>
              <a:t>Hy staan verbrand op ope lande; </a:t>
            </a:r>
            <a:endParaRPr lang="en-ZA" sz="3600" dirty="0"/>
          </a:p>
          <a:p>
            <a:r>
              <a:rPr lang="nl-NL" sz="3600" dirty="0"/>
              <a:t>hy 's omgekap; deur vyandshande</a:t>
            </a:r>
            <a:endParaRPr lang="en-ZA" sz="3600" dirty="0"/>
          </a:p>
          <a:p>
            <a:r>
              <a:rPr lang="nl-NL" sz="3600" dirty="0"/>
              <a:t>vergaan die volk deur U geplant.</a:t>
            </a:r>
            <a:endParaRPr lang="en-ZA" sz="3600" dirty="0"/>
          </a:p>
          <a:p>
            <a:r>
              <a:rPr lang="nl-NL" sz="3600" dirty="0"/>
              <a:t>Ag, laat u sterke regterhand</a:t>
            </a:r>
            <a:endParaRPr lang="en-ZA" sz="3600" dirty="0"/>
          </a:p>
          <a:p>
            <a:r>
              <a:rPr lang="nl-NL" sz="3600" dirty="0"/>
              <a:t>wees met die seun wat U, o </a:t>
            </a:r>
            <a:r>
              <a:rPr lang="nl-NL" sz="3600" cap="small" dirty="0"/>
              <a:t>Heer</a:t>
            </a:r>
            <a:r>
              <a:rPr lang="nl-NL" sz="3600" dirty="0"/>
              <a:t>,</a:t>
            </a:r>
            <a:endParaRPr lang="en-ZA" sz="3600" dirty="0"/>
          </a:p>
          <a:p>
            <a:r>
              <a:rPr lang="nl-NL" sz="3600" dirty="0"/>
              <a:t>gekweek, gesterk het tot u eer.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28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55:3</a:t>
            </a:r>
          </a:p>
          <a:p>
            <a:endParaRPr lang="en-ZA" sz="3600" dirty="0"/>
          </a:p>
          <a:p>
            <a:r>
              <a:rPr lang="nl-NL" sz="3600" dirty="0"/>
              <a:t>Ag, had ek soos ŉ duif maar vlerke,</a:t>
            </a:r>
            <a:endParaRPr lang="en-ZA" sz="3600" dirty="0"/>
          </a:p>
          <a:p>
            <a:r>
              <a:rPr lang="nl-NL" sz="3600" dirty="0"/>
              <a:t>dan sou ek vér wegvlieg met sterke,</a:t>
            </a:r>
            <a:endParaRPr lang="en-ZA" sz="3600" dirty="0"/>
          </a:p>
          <a:p>
            <a:r>
              <a:rPr lang="nl-NL" sz="3600" dirty="0"/>
              <a:t>hoë, snelle </a:t>
            </a:r>
            <a:r>
              <a:rPr lang="nl-NL" sz="3600" dirty="0" smtClean="0"/>
              <a:t>vleuelslae;</a:t>
            </a:r>
            <a:endParaRPr lang="en-ZA" sz="3600" dirty="0"/>
          </a:p>
          <a:p>
            <a:r>
              <a:rPr lang="nl-NL" sz="3600" dirty="0" smtClean="0"/>
              <a:t>Gaan woon daar waar </a:t>
            </a:r>
            <a:r>
              <a:rPr lang="nl-NL" sz="3600" dirty="0"/>
              <a:t>die wildernis</a:t>
            </a:r>
            <a:endParaRPr lang="en-ZA" sz="3600" dirty="0"/>
          </a:p>
          <a:p>
            <a:r>
              <a:rPr lang="nl-NL" sz="3600" dirty="0"/>
              <a:t>my skuiling bied, waar’t veilig is</a:t>
            </a:r>
            <a:endParaRPr lang="en-ZA" sz="3600" dirty="0"/>
          </a:p>
          <a:p>
            <a:r>
              <a:rPr lang="nl-NL" sz="3600" dirty="0"/>
              <a:t>teen wind en storm en onweersvlae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069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80:10</a:t>
            </a:r>
          </a:p>
          <a:p>
            <a:endParaRPr lang="en-ZA" sz="3600" dirty="0"/>
          </a:p>
          <a:p>
            <a:r>
              <a:rPr lang="af-ZA" sz="3600" dirty="0"/>
              <a:t>O </a:t>
            </a:r>
            <a:r>
              <a:rPr lang="af-ZA" sz="3600" dirty="0" err="1"/>
              <a:t>H</a:t>
            </a:r>
            <a:r>
              <a:rPr lang="af-ZA" sz="3600" cap="small" dirty="0" err="1"/>
              <a:t>er</a:t>
            </a:r>
            <a:r>
              <a:rPr lang="af-ZA" sz="2800" cap="small" dirty="0" err="1"/>
              <a:t>E</a:t>
            </a:r>
            <a:r>
              <a:rPr lang="af-ZA" sz="3600" dirty="0"/>
              <a:t> van die leërskare,</a:t>
            </a:r>
            <a:endParaRPr lang="en-ZA" sz="3600" dirty="0"/>
          </a:p>
          <a:p>
            <a:r>
              <a:rPr lang="nl-NL" sz="3600" dirty="0"/>
              <a:t>verlos u volk uit doodsgevare;</a:t>
            </a:r>
            <a:endParaRPr lang="en-ZA" sz="3600" dirty="0"/>
          </a:p>
          <a:p>
            <a:r>
              <a:rPr lang="nl-NL" sz="3600" dirty="0"/>
              <a:t>dan sal ons U weer dien en eer.</a:t>
            </a:r>
            <a:endParaRPr lang="en-ZA" sz="3600" dirty="0"/>
          </a:p>
          <a:p>
            <a:r>
              <a:rPr lang="nl-NL" sz="3600" dirty="0"/>
              <a:t>O Herder, lei, herstel ons weer,</a:t>
            </a:r>
            <a:endParaRPr lang="en-ZA" sz="3600" dirty="0"/>
          </a:p>
          <a:p>
            <a:r>
              <a:rPr lang="nl-NL" sz="3600" dirty="0"/>
              <a:t>verkwik, verlos ons deur die lig</a:t>
            </a:r>
            <a:endParaRPr lang="en-ZA" sz="3600" dirty="0"/>
          </a:p>
          <a:p>
            <a:r>
              <a:rPr lang="nl-NL" sz="3600" dirty="0"/>
              <a:t>wat afstraal van u aangesig.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515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81:1</a:t>
            </a:r>
          </a:p>
          <a:p>
            <a:endParaRPr lang="en-ZA" sz="3600" dirty="0"/>
          </a:p>
          <a:p>
            <a:r>
              <a:rPr lang="nl-NL" sz="3600" dirty="0"/>
              <a:t>Laat ons nou die </a:t>
            </a:r>
            <a:r>
              <a:rPr lang="nl-NL" sz="3600" cap="small" dirty="0"/>
              <a:t>Heer</a:t>
            </a:r>
            <a:endParaRPr lang="en-ZA" sz="3600" dirty="0"/>
          </a:p>
          <a:p>
            <a:r>
              <a:rPr lang="nl-NL" sz="3600" dirty="0"/>
              <a:t>wat sy volk verbly het</a:t>
            </a:r>
            <a:endParaRPr lang="en-ZA" sz="3600" dirty="0"/>
          </a:p>
          <a:p>
            <a:r>
              <a:rPr lang="nl-NL" sz="3600" dirty="0"/>
              <a:t>deur sy sterkte, eer!</a:t>
            </a:r>
            <a:endParaRPr lang="en-ZA" sz="3600" dirty="0"/>
          </a:p>
          <a:p>
            <a:r>
              <a:rPr lang="nl-NL" sz="3600" dirty="0"/>
              <a:t>Hom, die grote God,</a:t>
            </a:r>
            <a:endParaRPr lang="en-ZA" sz="3600" dirty="0"/>
          </a:p>
          <a:p>
            <a:r>
              <a:rPr lang="nl-NL" sz="3600" dirty="0"/>
              <a:t>wat weer feesgenot</a:t>
            </a:r>
            <a:endParaRPr lang="en-ZA" sz="3600" dirty="0"/>
          </a:p>
          <a:p>
            <a:r>
              <a:rPr lang="nl-NL" sz="3600" dirty="0"/>
              <a:t>vir sy volk berei het.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990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81:2</a:t>
            </a:r>
          </a:p>
          <a:p>
            <a:endParaRPr lang="en-ZA" sz="3600" dirty="0"/>
          </a:p>
          <a:p>
            <a:r>
              <a:rPr lang="nl-NL" sz="3600" dirty="0"/>
              <a:t>Laat die trommel hoor</a:t>
            </a:r>
            <a:endParaRPr lang="en-ZA" sz="3600" dirty="0"/>
          </a:p>
          <a:p>
            <a:r>
              <a:rPr lang="nl-NL" sz="3600" dirty="0"/>
              <a:t>by die toongemengel</a:t>
            </a:r>
            <a:endParaRPr lang="en-ZA" sz="3600" dirty="0"/>
          </a:p>
          <a:p>
            <a:r>
              <a:rPr lang="nl-NL" sz="3600" dirty="0"/>
              <a:t>van ŉ jubelkoor!</a:t>
            </a:r>
            <a:endParaRPr lang="en-ZA" sz="3600" dirty="0"/>
          </a:p>
          <a:p>
            <a:r>
              <a:rPr lang="nl-NL" sz="3600" dirty="0"/>
              <a:t>Laat die siterspel</a:t>
            </a:r>
            <a:endParaRPr lang="en-ZA" sz="3600" dirty="0"/>
          </a:p>
          <a:p>
            <a:r>
              <a:rPr lang="nl-NL" sz="3600" dirty="0"/>
              <a:t>vreug vir Israel</a:t>
            </a:r>
            <a:endParaRPr lang="en-ZA" sz="3600" dirty="0"/>
          </a:p>
          <a:p>
            <a:r>
              <a:rPr lang="nl-NL" sz="3600" dirty="0"/>
              <a:t>deur die klanke strengel.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321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81:3</a:t>
            </a:r>
          </a:p>
          <a:p>
            <a:endParaRPr lang="en-ZA" sz="3600" dirty="0"/>
          </a:p>
          <a:p>
            <a:r>
              <a:rPr lang="nl-NL" sz="3600" dirty="0"/>
              <a:t>Laat basuine klink</a:t>
            </a:r>
            <a:endParaRPr lang="en-ZA" sz="3600" dirty="0"/>
          </a:p>
          <a:p>
            <a:r>
              <a:rPr lang="nl-NL" sz="3600" dirty="0"/>
              <a:t>as aan hemeltranse</a:t>
            </a:r>
            <a:endParaRPr lang="en-ZA" sz="3600" dirty="0"/>
          </a:p>
          <a:p>
            <a:r>
              <a:rPr lang="nl-NL" sz="3600" dirty="0"/>
              <a:t>nuwe maan weer blink!</a:t>
            </a:r>
            <a:endParaRPr lang="en-ZA" sz="3600" dirty="0"/>
          </a:p>
          <a:p>
            <a:r>
              <a:rPr lang="nl-NL" sz="3600" dirty="0"/>
              <a:t>Blaas hul nog ŉ keer</a:t>
            </a:r>
            <a:endParaRPr lang="en-ZA" sz="3600" dirty="0"/>
          </a:p>
          <a:p>
            <a:r>
              <a:rPr lang="nl-NL" sz="3600" dirty="0"/>
              <a:t>as die Paasmaan weer</a:t>
            </a:r>
            <a:endParaRPr lang="en-ZA" sz="3600" dirty="0"/>
          </a:p>
          <a:p>
            <a:r>
              <a:rPr lang="nl-NL" sz="3600" dirty="0"/>
              <a:t>skyn met volle glanse.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478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81:4</a:t>
            </a:r>
          </a:p>
          <a:p>
            <a:endParaRPr lang="en-ZA" sz="3600" dirty="0"/>
          </a:p>
          <a:p>
            <a:r>
              <a:rPr lang="nl-NL" sz="3600" dirty="0"/>
              <a:t>Want dis die bevel</a:t>
            </a:r>
            <a:endParaRPr lang="en-ZA" sz="3600" dirty="0"/>
          </a:p>
          <a:p>
            <a:r>
              <a:rPr lang="nl-NL" sz="3600" dirty="0"/>
              <a:t>wat alom weerklink het </a:t>
            </a:r>
            <a:endParaRPr lang="en-ZA" sz="3600" dirty="0"/>
          </a:p>
          <a:p>
            <a:r>
              <a:rPr lang="nl-NL" sz="3600" dirty="0"/>
              <a:t>onder Israel;</a:t>
            </a:r>
            <a:endParaRPr lang="en-ZA" sz="3600" dirty="0"/>
          </a:p>
          <a:p>
            <a:r>
              <a:rPr lang="nl-NL" sz="3600" dirty="0"/>
              <a:t>dis die groot gebod</a:t>
            </a:r>
            <a:endParaRPr lang="en-ZA" sz="3600" dirty="0"/>
          </a:p>
          <a:p>
            <a:r>
              <a:rPr lang="nl-NL" sz="3600" dirty="0"/>
              <a:t>van ŉ troue God</a:t>
            </a:r>
            <a:endParaRPr lang="en-ZA" sz="3600" dirty="0"/>
          </a:p>
          <a:p>
            <a:r>
              <a:rPr lang="nl-NL" sz="3600" dirty="0"/>
              <a:t>wat aan ons gedink het;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020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81:5</a:t>
            </a:r>
          </a:p>
          <a:p>
            <a:endParaRPr lang="en-ZA" sz="3600" dirty="0"/>
          </a:p>
          <a:p>
            <a:r>
              <a:rPr lang="nl-NL" sz="3600" dirty="0"/>
              <a:t>wat ons wou bevry</a:t>
            </a:r>
            <a:endParaRPr lang="en-ZA" sz="3600" dirty="0"/>
          </a:p>
          <a:p>
            <a:r>
              <a:rPr lang="nl-NL" sz="3600" dirty="0"/>
              <a:t>aan die Nyl se boorde</a:t>
            </a:r>
            <a:endParaRPr lang="en-ZA" sz="3600" dirty="0"/>
          </a:p>
          <a:p>
            <a:r>
              <a:rPr lang="nl-NL" sz="3600" dirty="0"/>
              <a:t>van die slawerny.</a:t>
            </a:r>
            <a:endParaRPr lang="en-ZA" sz="3600" dirty="0"/>
          </a:p>
          <a:p>
            <a:r>
              <a:rPr lang="nl-NL" sz="3600" dirty="0"/>
              <a:t>Maar as nou my oor</a:t>
            </a:r>
            <a:endParaRPr lang="en-ZA" sz="3600" dirty="0"/>
          </a:p>
          <a:p>
            <a:r>
              <a:rPr lang="nl-NL" sz="3600" dirty="0"/>
              <a:t>dieper luister, hoor</a:t>
            </a:r>
            <a:endParaRPr lang="en-ZA" sz="3600" dirty="0"/>
          </a:p>
          <a:p>
            <a:r>
              <a:rPr lang="nl-NL" sz="3600" dirty="0"/>
              <a:t>ek die vreemde woorde: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821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81:6</a:t>
            </a:r>
          </a:p>
          <a:p>
            <a:endParaRPr lang="en-ZA" sz="3600" dirty="0"/>
          </a:p>
          <a:p>
            <a:r>
              <a:rPr lang="nl-NL" sz="3600" dirty="0"/>
              <a:t>Ék was‘t wat hul juk</a:t>
            </a:r>
            <a:endParaRPr lang="en-ZA" sz="3600" dirty="0"/>
          </a:p>
          <a:p>
            <a:r>
              <a:rPr lang="nl-NL" sz="3600" dirty="0"/>
              <a:t>eind'lik opgelig het</a:t>
            </a:r>
            <a:endParaRPr lang="en-ZA" sz="3600" dirty="0"/>
          </a:p>
          <a:p>
            <a:r>
              <a:rPr lang="nl-NL" sz="3600" dirty="0"/>
              <a:t>toe hul, hard gedruk,</a:t>
            </a:r>
            <a:endParaRPr lang="en-ZA" sz="3600" dirty="0"/>
          </a:p>
          <a:p>
            <a:r>
              <a:rPr lang="nl-NL" sz="3600" dirty="0"/>
              <a:t>hand en skouer vas</a:t>
            </a:r>
            <a:endParaRPr lang="en-ZA" sz="3600" dirty="0"/>
          </a:p>
          <a:p>
            <a:r>
              <a:rPr lang="nl-NL" sz="3600" dirty="0"/>
              <a:t>aan die draerslas,</a:t>
            </a:r>
            <a:endParaRPr lang="en-ZA" sz="3600" dirty="0"/>
          </a:p>
          <a:p>
            <a:r>
              <a:rPr lang="nl-NL" sz="3600" dirty="0"/>
              <a:t>slawediens verrig het.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056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81:7</a:t>
            </a:r>
          </a:p>
          <a:p>
            <a:endParaRPr lang="en-ZA" sz="3600" dirty="0"/>
          </a:p>
          <a:p>
            <a:r>
              <a:rPr lang="nl-NL" sz="3600" dirty="0"/>
              <a:t>Jul‘t geroep, en my</a:t>
            </a:r>
            <a:endParaRPr lang="en-ZA" sz="3600" dirty="0"/>
          </a:p>
          <a:p>
            <a:r>
              <a:rPr lang="nl-NL" sz="3600" dirty="0"/>
              <a:t>antwoord was ŉ wonder;</a:t>
            </a:r>
            <a:endParaRPr lang="en-ZA" sz="3600" dirty="0"/>
          </a:p>
          <a:p>
            <a:r>
              <a:rPr lang="nl-NL" sz="3600" dirty="0"/>
              <a:t>om jul uit te lei,</a:t>
            </a:r>
            <a:endParaRPr lang="en-ZA" sz="3600" dirty="0"/>
          </a:p>
          <a:p>
            <a:r>
              <a:rPr lang="nl-NL" sz="3600" dirty="0"/>
              <a:t>het uit onweerswolk,</a:t>
            </a:r>
            <a:endParaRPr lang="en-ZA" sz="3600" dirty="0"/>
          </a:p>
          <a:p>
            <a:r>
              <a:rPr lang="nl-NL" sz="3600" dirty="0"/>
              <a:t>dreunend oor my volk	</a:t>
            </a:r>
            <a:endParaRPr lang="en-ZA" sz="3600" dirty="0"/>
          </a:p>
          <a:p>
            <a:r>
              <a:rPr lang="nl-NL" sz="3600" dirty="0"/>
              <a:t>my bevel gedonder.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684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81:8</a:t>
            </a:r>
          </a:p>
          <a:p>
            <a:endParaRPr lang="en-ZA" sz="3600" dirty="0"/>
          </a:p>
          <a:p>
            <a:r>
              <a:rPr lang="nl-NL" sz="3600" dirty="0"/>
              <a:t>Deur die dors gekwel</a:t>
            </a:r>
            <a:endParaRPr lang="en-ZA" sz="3600" dirty="0"/>
          </a:p>
          <a:p>
            <a:r>
              <a:rPr lang="nl-NL" sz="3600" dirty="0"/>
              <a:t>is hul, nooit tevrede,</a:t>
            </a:r>
            <a:endParaRPr lang="en-ZA" sz="3600" dirty="0"/>
          </a:p>
          <a:p>
            <a:r>
              <a:rPr lang="nl-NL" sz="3600" dirty="0"/>
              <a:t>op die proef gestel</a:t>
            </a:r>
            <a:endParaRPr lang="en-ZA" sz="3600" dirty="0"/>
          </a:p>
          <a:p>
            <a:r>
              <a:rPr lang="af-ZA" sz="3600" dirty="0"/>
              <a:t>in hul trou aan My,</a:t>
            </a:r>
            <a:endParaRPr lang="en-ZA" sz="3600" dirty="0"/>
          </a:p>
          <a:p>
            <a:r>
              <a:rPr lang="nl-NL" sz="3600" dirty="0"/>
              <a:t>wat hul uit wou lei</a:t>
            </a:r>
            <a:endParaRPr lang="en-ZA" sz="3600" dirty="0"/>
          </a:p>
          <a:p>
            <a:r>
              <a:rPr lang="nl-NL" sz="3600" dirty="0"/>
              <a:t>in geregtighede.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684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81:9</a:t>
            </a:r>
          </a:p>
          <a:p>
            <a:endParaRPr lang="en-ZA" sz="3600" dirty="0"/>
          </a:p>
          <a:p>
            <a:r>
              <a:rPr lang="nl-NL" sz="3600" dirty="0"/>
              <a:t>Luister, volk, en hoor</a:t>
            </a:r>
            <a:endParaRPr lang="en-ZA" sz="3600" dirty="0"/>
          </a:p>
          <a:p>
            <a:r>
              <a:rPr lang="nl-NL" sz="3600" dirty="0" smtClean="0"/>
              <a:t>– </a:t>
            </a:r>
            <a:r>
              <a:rPr lang="nl-NL" sz="3600" dirty="0"/>
              <a:t>dis wat Ek getuig het </a:t>
            </a:r>
            <a:r>
              <a:rPr lang="nl-NL" sz="3600" dirty="0" smtClean="0"/>
              <a:t>– </a:t>
            </a:r>
            <a:endParaRPr lang="en-ZA" sz="3600" dirty="0"/>
          </a:p>
          <a:p>
            <a:r>
              <a:rPr lang="nl-NL" sz="3600" dirty="0"/>
              <a:t>luister nou en hoor:</a:t>
            </a:r>
            <a:endParaRPr lang="en-ZA" sz="3600" dirty="0"/>
          </a:p>
          <a:p>
            <a:r>
              <a:rPr lang="nl-NL" sz="3600" dirty="0"/>
              <a:t>Ag, as Israel</a:t>
            </a:r>
            <a:endParaRPr lang="en-ZA" sz="3600" dirty="0"/>
          </a:p>
          <a:p>
            <a:r>
              <a:rPr lang="nl-NL" sz="3600" dirty="0"/>
              <a:t>maar op my bevel</a:t>
            </a:r>
            <a:endParaRPr lang="en-ZA" sz="3600" dirty="0"/>
          </a:p>
          <a:p>
            <a:r>
              <a:rPr lang="nl-NL" sz="3600" dirty="0"/>
              <a:t>voor my woord gebuig het!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546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55:4</a:t>
            </a:r>
          </a:p>
          <a:p>
            <a:endParaRPr lang="en-ZA" sz="3600" dirty="0"/>
          </a:p>
          <a:p>
            <a:r>
              <a:rPr lang="nl-NL" sz="3600" dirty="0"/>
              <a:t>Verwar hul spraak! Vir dae, nagte</a:t>
            </a:r>
            <a:endParaRPr lang="en-ZA" sz="3600" dirty="0"/>
          </a:p>
          <a:p>
            <a:r>
              <a:rPr lang="nl-NL" sz="3600" dirty="0"/>
              <a:t>omsingel, </a:t>
            </a:r>
            <a:r>
              <a:rPr lang="nl-NL" sz="3600" cap="small" dirty="0"/>
              <a:t>Heer</a:t>
            </a:r>
            <a:r>
              <a:rPr lang="nl-NL" sz="3600" dirty="0"/>
              <a:t>, ontroue wagte</a:t>
            </a:r>
            <a:endParaRPr lang="en-ZA" sz="3600" dirty="0"/>
          </a:p>
          <a:p>
            <a:r>
              <a:rPr lang="nl-NL" sz="3600" dirty="0"/>
              <a:t>die Sionsvesting op sy mure.</a:t>
            </a:r>
            <a:endParaRPr lang="en-ZA" sz="3600" dirty="0"/>
          </a:p>
          <a:p>
            <a:r>
              <a:rPr lang="nl-NL" sz="3600" dirty="0"/>
              <a:t>En in die stad – daarbinne is</a:t>
            </a:r>
            <a:endParaRPr lang="en-ZA" sz="3600" dirty="0"/>
          </a:p>
          <a:p>
            <a:r>
              <a:rPr lang="nl-NL" sz="3600" dirty="0"/>
              <a:t>geweld en onheil, </a:t>
            </a:r>
            <a:r>
              <a:rPr lang="nl-NL" sz="3600" dirty="0" smtClean="0"/>
              <a:t>moeite, </a:t>
            </a:r>
            <a:r>
              <a:rPr lang="nl-NL" sz="3600" dirty="0"/>
              <a:t>twis.</a:t>
            </a:r>
            <a:endParaRPr lang="en-ZA" sz="3600" dirty="0"/>
          </a:p>
          <a:p>
            <a:r>
              <a:rPr lang="nl-NL" sz="3600" dirty="0"/>
              <a:t>O, hoe deurleef ek donker ure</a:t>
            </a:r>
            <a:r>
              <a:rPr lang="nl-NL" sz="3600" dirty="0" smtClean="0"/>
              <a:t>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395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81:10</a:t>
            </a:r>
          </a:p>
          <a:p>
            <a:endParaRPr lang="en-ZA" sz="3600" dirty="0"/>
          </a:p>
          <a:p>
            <a:r>
              <a:rPr lang="nl-NL" sz="3600" dirty="0"/>
              <a:t>Onder jul mag geen</a:t>
            </a:r>
            <a:endParaRPr lang="en-ZA" sz="3600" dirty="0"/>
          </a:p>
          <a:p>
            <a:r>
              <a:rPr lang="nl-NL" sz="3600" dirty="0"/>
              <a:t>afgodsbeeld verrys nie:</a:t>
            </a:r>
            <a:endParaRPr lang="en-ZA" sz="3600" dirty="0"/>
          </a:p>
          <a:p>
            <a:r>
              <a:rPr lang="nl-NL" sz="3600" dirty="0"/>
              <a:t>Ek is God alleen!</a:t>
            </a:r>
            <a:endParaRPr lang="en-ZA" sz="3600" dirty="0"/>
          </a:p>
          <a:p>
            <a:r>
              <a:rPr lang="nl-NL" sz="3600" dirty="0"/>
              <a:t>Jul mag god of heer</a:t>
            </a:r>
            <a:endParaRPr lang="en-ZA" sz="3600" dirty="0"/>
          </a:p>
          <a:p>
            <a:r>
              <a:rPr lang="nl-NL" sz="3600" dirty="0"/>
              <a:t>wat die nasies eer,</a:t>
            </a:r>
            <a:endParaRPr lang="en-ZA" sz="3600" dirty="0"/>
          </a:p>
          <a:p>
            <a:r>
              <a:rPr lang="nl-NL" sz="3600" dirty="0"/>
              <a:t>met geen lofstem prys nie.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144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81:11</a:t>
            </a:r>
          </a:p>
          <a:p>
            <a:endParaRPr lang="en-ZA" sz="3600" dirty="0"/>
          </a:p>
          <a:p>
            <a:r>
              <a:rPr lang="nl-NL" sz="3600" dirty="0"/>
              <a:t>Ek is God en </a:t>
            </a:r>
            <a:r>
              <a:rPr lang="nl-NL" sz="3600" cap="small" dirty="0"/>
              <a:t>Heer</a:t>
            </a:r>
            <a:endParaRPr lang="en-ZA" sz="3600" dirty="0"/>
          </a:p>
          <a:p>
            <a:r>
              <a:rPr lang="nl-NL" sz="3600" dirty="0"/>
              <a:t>wat die volk bevry het -</a:t>
            </a:r>
            <a:endParaRPr lang="en-ZA" sz="3600" dirty="0"/>
          </a:p>
          <a:p>
            <a:r>
              <a:rPr lang="nl-NL" sz="3600" dirty="0"/>
              <a:t>Ek en niemand meer!</a:t>
            </a:r>
            <a:endParaRPr lang="en-ZA" sz="3600" dirty="0"/>
          </a:p>
          <a:p>
            <a:r>
              <a:rPr lang="nl-NL" sz="3600" dirty="0"/>
              <a:t>Wat jul deur my hand</a:t>
            </a:r>
            <a:endParaRPr lang="en-ZA" sz="3600" dirty="0"/>
          </a:p>
          <a:p>
            <a:r>
              <a:rPr lang="nl-NL" sz="3600" dirty="0"/>
              <a:t>uit Egipteland</a:t>
            </a:r>
            <a:endParaRPr lang="en-ZA" sz="3600" dirty="0"/>
          </a:p>
          <a:p>
            <a:r>
              <a:rPr lang="nl-NL" sz="3600" dirty="0"/>
              <a:t>veilig uitgelei het.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76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620688"/>
            <a:ext cx="889248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81:12</a:t>
            </a:r>
          </a:p>
          <a:p>
            <a:endParaRPr lang="en-ZA" sz="3600" dirty="0"/>
          </a:p>
          <a:p>
            <a:r>
              <a:rPr lang="nl-NL" sz="3600" dirty="0"/>
              <a:t>Open julle mond,</a:t>
            </a:r>
            <a:endParaRPr lang="en-ZA" sz="3600" dirty="0"/>
          </a:p>
          <a:p>
            <a:r>
              <a:rPr lang="nl-NL" sz="3600" dirty="0"/>
              <a:t>eis van My vrymoedig</a:t>
            </a:r>
            <a:endParaRPr lang="en-ZA" sz="3600" dirty="0"/>
          </a:p>
          <a:p>
            <a:r>
              <a:rPr lang="nl-NL" sz="3600" dirty="0"/>
              <a:t>op my trouverbond:</a:t>
            </a:r>
            <a:endParaRPr lang="en-ZA" sz="3600" dirty="0"/>
          </a:p>
          <a:p>
            <a:r>
              <a:rPr lang="nl-NL" sz="3600" dirty="0"/>
              <a:t>al wat jul ontbreek,</a:t>
            </a:r>
            <a:endParaRPr lang="en-ZA" sz="3600" dirty="0"/>
          </a:p>
          <a:p>
            <a:r>
              <a:rPr lang="nl-NL" sz="3600" dirty="0"/>
              <a:t>skenk Ek as jul smeek</a:t>
            </a:r>
            <a:endParaRPr lang="en-ZA" sz="3600" dirty="0"/>
          </a:p>
          <a:p>
            <a:r>
              <a:rPr lang="nl-NL" sz="3600" dirty="0" smtClean="0"/>
              <a:t>mild'lik* </a:t>
            </a:r>
            <a:r>
              <a:rPr lang="nl-NL" sz="3600" dirty="0"/>
              <a:t>en oorvloedig</a:t>
            </a:r>
            <a:r>
              <a:rPr lang="nl-NL" sz="3600" dirty="0" smtClean="0"/>
              <a:t>.</a:t>
            </a:r>
          </a:p>
          <a:p>
            <a:endParaRPr lang="nl-NL" sz="3600" dirty="0"/>
          </a:p>
          <a:p>
            <a:endParaRPr lang="nl-NL" sz="2400" i="1" dirty="0" smtClean="0"/>
          </a:p>
          <a:p>
            <a:r>
              <a:rPr lang="nl-NL" sz="2400" i="1" dirty="0" smtClean="0"/>
              <a:t>*mildelik: vrygewig, ruim, welwillend </a:t>
            </a:r>
            <a:endParaRPr lang="en-ZA" sz="2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575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81:13</a:t>
            </a:r>
          </a:p>
          <a:p>
            <a:endParaRPr lang="en-ZA" sz="3600" dirty="0"/>
          </a:p>
          <a:p>
            <a:r>
              <a:rPr lang="nl-NL" sz="3600" dirty="0"/>
              <a:t>Maar my volk wou My</a:t>
            </a:r>
            <a:endParaRPr lang="en-ZA" sz="3600" dirty="0"/>
          </a:p>
          <a:p>
            <a:r>
              <a:rPr lang="nl-NL" sz="3600" dirty="0"/>
              <a:t>nie gewillig eer nie,</a:t>
            </a:r>
            <a:endParaRPr lang="en-ZA" sz="3600" dirty="0"/>
          </a:p>
          <a:p>
            <a:r>
              <a:rPr lang="nl-NL" sz="3600" dirty="0"/>
              <a:t>aan my diens gewy;</a:t>
            </a:r>
            <a:endParaRPr lang="en-ZA" sz="3600" dirty="0"/>
          </a:p>
          <a:p>
            <a:r>
              <a:rPr lang="nl-NL" sz="3600" dirty="0"/>
              <a:t>ver van My vandaan</a:t>
            </a:r>
            <a:endParaRPr lang="en-ZA" sz="3600" dirty="0"/>
          </a:p>
          <a:p>
            <a:r>
              <a:rPr lang="nl-NL" sz="3600" dirty="0"/>
              <a:t>het hul weggegaan</a:t>
            </a:r>
            <a:endParaRPr lang="en-ZA" sz="3600" dirty="0"/>
          </a:p>
          <a:p>
            <a:r>
              <a:rPr lang="nl-NL" sz="3600" dirty="0"/>
              <a:t>en My nie begeer nie.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277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81:14</a:t>
            </a:r>
          </a:p>
          <a:p>
            <a:endParaRPr lang="en-ZA" sz="3600" dirty="0"/>
          </a:p>
          <a:p>
            <a:r>
              <a:rPr lang="nl-NL" sz="3600" dirty="0"/>
              <a:t>Toe‘t Ek hul laat gaan</a:t>
            </a:r>
            <a:endParaRPr lang="en-ZA" sz="3600" dirty="0"/>
          </a:p>
          <a:p>
            <a:r>
              <a:rPr lang="nl-NL" sz="3600" dirty="0"/>
              <a:t>op hul donker spore,</a:t>
            </a:r>
            <a:endParaRPr lang="en-ZA" sz="3600" dirty="0"/>
          </a:p>
          <a:p>
            <a:r>
              <a:rPr lang="nl-NL" sz="3600" dirty="0"/>
              <a:t>weg van My vandaan;</a:t>
            </a:r>
            <a:endParaRPr lang="en-ZA" sz="3600" dirty="0"/>
          </a:p>
          <a:p>
            <a:r>
              <a:rPr lang="nl-NL" sz="3600" dirty="0"/>
              <a:t>in hul hart verhard,</a:t>
            </a:r>
            <a:endParaRPr lang="en-ZA" sz="3600" dirty="0"/>
          </a:p>
          <a:p>
            <a:r>
              <a:rPr lang="nl-NL" sz="3600" dirty="0"/>
              <a:t>in hul sin verward,</a:t>
            </a:r>
            <a:endParaRPr lang="en-ZA" sz="3600" dirty="0"/>
          </a:p>
          <a:p>
            <a:r>
              <a:rPr lang="nl-NL" sz="3600" dirty="0"/>
              <a:t>op hul weg verlore.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461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81:15</a:t>
            </a:r>
          </a:p>
          <a:p>
            <a:endParaRPr lang="en-ZA" sz="3600" dirty="0"/>
          </a:p>
          <a:p>
            <a:r>
              <a:rPr lang="nl-NL" sz="3600" dirty="0"/>
              <a:t>Ag, as hul maar net</a:t>
            </a:r>
            <a:endParaRPr lang="en-ZA" sz="3600" dirty="0"/>
          </a:p>
          <a:p>
            <a:r>
              <a:rPr lang="nl-NL" sz="3600" dirty="0"/>
              <a:t>na my raad wou handel,</a:t>
            </a:r>
            <a:endParaRPr lang="en-ZA" sz="3600" dirty="0"/>
          </a:p>
          <a:p>
            <a:r>
              <a:rPr lang="af-ZA" sz="3600" dirty="0"/>
              <a:t>op my woord wou let!</a:t>
            </a:r>
            <a:endParaRPr lang="en-ZA" sz="3600" dirty="0"/>
          </a:p>
          <a:p>
            <a:r>
              <a:rPr lang="nl-NL" sz="3600" dirty="0"/>
              <a:t>As hul maar wou hoor,</a:t>
            </a:r>
            <a:endParaRPr lang="en-ZA" sz="3600" dirty="0"/>
          </a:p>
          <a:p>
            <a:r>
              <a:rPr lang="nl-NL" sz="3600" dirty="0"/>
              <a:t>in die veil’ge spoor</a:t>
            </a:r>
            <a:endParaRPr lang="en-ZA" sz="3600" dirty="0"/>
          </a:p>
          <a:p>
            <a:r>
              <a:rPr lang="nl-NL" sz="3600" dirty="0"/>
              <a:t>van my wet wou wandel!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261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81:16</a:t>
            </a:r>
          </a:p>
          <a:p>
            <a:endParaRPr lang="en-ZA" sz="3600" dirty="0"/>
          </a:p>
          <a:p>
            <a:r>
              <a:rPr lang="nl-NL" sz="3600" dirty="0"/>
              <a:t>Vyande sou dan</a:t>
            </a:r>
            <a:endParaRPr lang="en-ZA" sz="3600" dirty="0"/>
          </a:p>
          <a:p>
            <a:r>
              <a:rPr lang="nl-NL" sz="3600" dirty="0"/>
              <a:t>voor my mag gebuk het – </a:t>
            </a:r>
            <a:endParaRPr lang="en-ZA" sz="3600" dirty="0"/>
          </a:p>
          <a:p>
            <a:r>
              <a:rPr lang="nl-NL" sz="3600" dirty="0"/>
              <a:t>hul wat, saamgespan,</a:t>
            </a:r>
            <a:endParaRPr lang="en-ZA" sz="3600" dirty="0"/>
          </a:p>
          <a:p>
            <a:r>
              <a:rPr lang="nl-NL" sz="3600" dirty="0"/>
              <a:t>met ŉ slaweband,</a:t>
            </a:r>
            <a:endParaRPr lang="en-ZA" sz="3600" dirty="0"/>
          </a:p>
          <a:p>
            <a:r>
              <a:rPr lang="nl-NL" sz="3600" dirty="0"/>
              <a:t>en ŉ ysterhand</a:t>
            </a:r>
            <a:endParaRPr lang="en-ZA" sz="3600" dirty="0"/>
          </a:p>
          <a:p>
            <a:r>
              <a:rPr lang="nl-NL" sz="3600" dirty="0"/>
              <a:t>Israel verdruk het.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000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81:17</a:t>
            </a:r>
          </a:p>
          <a:p>
            <a:endParaRPr lang="en-ZA" sz="3600" dirty="0"/>
          </a:p>
          <a:p>
            <a:r>
              <a:rPr lang="nl-NL" sz="3600" dirty="0"/>
              <a:t>Godverlaters sou</a:t>
            </a:r>
            <a:endParaRPr lang="en-ZA" sz="3600" dirty="0"/>
          </a:p>
          <a:p>
            <a:r>
              <a:rPr lang="nl-NL" sz="3600" dirty="0"/>
              <a:t>veinsend Hom gevrees het</a:t>
            </a:r>
            <a:endParaRPr lang="en-ZA" sz="3600" dirty="0"/>
          </a:p>
          <a:p>
            <a:r>
              <a:rPr lang="nl-NL" sz="3600" dirty="0"/>
              <a:t>met ŉ skynberou;</a:t>
            </a:r>
            <a:endParaRPr lang="en-ZA" sz="3600" dirty="0"/>
          </a:p>
          <a:p>
            <a:r>
              <a:rPr lang="nl-NL" sz="3600" dirty="0"/>
              <a:t>maar my volk se tyd</a:t>
            </a:r>
            <a:endParaRPr lang="en-ZA" sz="3600" dirty="0"/>
          </a:p>
          <a:p>
            <a:r>
              <a:rPr lang="nl-NL" sz="3600" dirty="0"/>
              <a:t>sou in ewigheid</a:t>
            </a:r>
            <a:endParaRPr lang="en-ZA" sz="3600" dirty="0"/>
          </a:p>
          <a:p>
            <a:r>
              <a:rPr lang="nl-NL" sz="3600" dirty="0"/>
              <a:t>vrede^en bloei gewees het.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911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2068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81:18</a:t>
            </a:r>
          </a:p>
          <a:p>
            <a:endParaRPr lang="en-ZA" sz="3600" dirty="0"/>
          </a:p>
          <a:p>
            <a:r>
              <a:rPr lang="nl-NL" sz="3600" dirty="0"/>
              <a:t>Koring, vet en goed,</a:t>
            </a:r>
            <a:endParaRPr lang="en-ZA" sz="3600" dirty="0"/>
          </a:p>
          <a:p>
            <a:r>
              <a:rPr lang="nl-NL" sz="3600" dirty="0"/>
              <a:t>sou die lande^oorgroei het,</a:t>
            </a:r>
            <a:endParaRPr lang="en-ZA" sz="3600" dirty="0"/>
          </a:p>
          <a:p>
            <a:r>
              <a:rPr lang="nl-NL" sz="3600" dirty="0"/>
              <a:t>om hul mild te voed.</a:t>
            </a:r>
            <a:endParaRPr lang="en-ZA" sz="3600" dirty="0"/>
          </a:p>
          <a:p>
            <a:r>
              <a:rPr lang="nl-NL" sz="3600" dirty="0"/>
              <a:t>In die dorste streek</a:t>
            </a:r>
            <a:endParaRPr lang="en-ZA" sz="3600" dirty="0"/>
          </a:p>
          <a:p>
            <a:r>
              <a:rPr lang="nl-NL" sz="3600" dirty="0"/>
              <a:t>sou ŉ heuningbeek</a:t>
            </a:r>
            <a:endParaRPr lang="en-ZA" sz="3600" dirty="0"/>
          </a:p>
          <a:p>
            <a:r>
              <a:rPr lang="nl-NL" sz="3600" dirty="0"/>
              <a:t>uit die krans gevloei het.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424955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332656"/>
            <a:ext cx="88924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82:1</a:t>
            </a:r>
          </a:p>
          <a:p>
            <a:endParaRPr lang="en-ZA" sz="3600" dirty="0"/>
          </a:p>
          <a:p>
            <a:r>
              <a:rPr lang="nl-NL" sz="3600" dirty="0"/>
              <a:t>God daag in regsvergadering</a:t>
            </a:r>
            <a:endParaRPr lang="en-ZA" sz="3600" dirty="0"/>
          </a:p>
          <a:p>
            <a:r>
              <a:rPr lang="nl-NL" sz="3600" dirty="0"/>
              <a:t>maghebbers tot sy strafgeding:</a:t>
            </a:r>
            <a:endParaRPr lang="en-ZA" sz="3600" dirty="0"/>
          </a:p>
          <a:p>
            <a:r>
              <a:rPr lang="nl-NL" sz="3600" dirty="0"/>
              <a:t>"Hoe lank sal jul geen onreg vrees,</a:t>
            </a:r>
            <a:endParaRPr lang="en-ZA" sz="3600" dirty="0"/>
          </a:p>
          <a:p>
            <a:r>
              <a:rPr lang="nl-NL" sz="3600" dirty="0"/>
              <a:t>partydig vir die bose wees?...</a:t>
            </a:r>
            <a:endParaRPr lang="en-ZA" sz="3600" dirty="0"/>
          </a:p>
          <a:p>
            <a:r>
              <a:rPr lang="nl-NL" sz="3600" dirty="0"/>
              <a:t>Doen reg aan wie in druk,</a:t>
            </a:r>
            <a:endParaRPr lang="en-ZA" sz="3600" dirty="0"/>
          </a:p>
          <a:p>
            <a:r>
              <a:rPr lang="nl-NL" sz="3600" dirty="0"/>
              <a:t>soos wese neer moet buk; </a:t>
            </a:r>
            <a:endParaRPr lang="en-ZA" sz="3600" dirty="0"/>
          </a:p>
          <a:p>
            <a:r>
              <a:rPr lang="nl-NL" sz="3600" dirty="0"/>
              <a:t>help swakkes met jul krag</a:t>
            </a:r>
            <a:endParaRPr lang="en-ZA" sz="3600" dirty="0"/>
          </a:p>
          <a:p>
            <a:r>
              <a:rPr lang="nl-NL" sz="3600" dirty="0"/>
              <a:t>en red hul uit die mag </a:t>
            </a:r>
            <a:endParaRPr lang="en-ZA" sz="3600" dirty="0"/>
          </a:p>
          <a:p>
            <a:r>
              <a:rPr lang="nl-NL" sz="3600" dirty="0"/>
              <a:t>van wie hul goddeloos beroof."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567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70854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55:5</a:t>
            </a:r>
          </a:p>
          <a:p>
            <a:endParaRPr lang="en-ZA" sz="3600" dirty="0"/>
          </a:p>
          <a:p>
            <a:r>
              <a:rPr lang="nl-NL" sz="3600" dirty="0"/>
              <a:t>Dis nie ŉ vyand wat my smaad nie,</a:t>
            </a:r>
            <a:endParaRPr lang="en-ZA" sz="3600" dirty="0"/>
          </a:p>
          <a:p>
            <a:r>
              <a:rPr lang="nl-NL" sz="3600" dirty="0"/>
              <a:t>of trotse haters wat my haat nie –</a:t>
            </a:r>
            <a:endParaRPr lang="en-ZA" sz="3600" dirty="0"/>
          </a:p>
          <a:p>
            <a:r>
              <a:rPr lang="nl-NL" sz="3600" dirty="0"/>
              <a:t>dán sou ek stil my leed gely het!</a:t>
            </a:r>
            <a:endParaRPr lang="en-ZA" sz="3600" dirty="0"/>
          </a:p>
          <a:p>
            <a:r>
              <a:rPr lang="nl-NL" sz="3600" dirty="0"/>
              <a:t>Maar dis my vriend wat my nou kwel,</a:t>
            </a:r>
            <a:endParaRPr lang="en-ZA" sz="3600" dirty="0"/>
          </a:p>
          <a:p>
            <a:r>
              <a:rPr lang="nl-NL" sz="3600" dirty="0"/>
              <a:t>met wie ek, as my metgesel,</a:t>
            </a:r>
            <a:endParaRPr lang="en-ZA" sz="3600" dirty="0"/>
          </a:p>
          <a:p>
            <a:r>
              <a:rPr lang="nl-NL" sz="3600" dirty="0"/>
              <a:t>my in Gods heiligdom verbly het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395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332656"/>
            <a:ext cx="88924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Psalm 82:2</a:t>
            </a:r>
          </a:p>
          <a:p>
            <a:endParaRPr lang="en-ZA" sz="3600" dirty="0"/>
          </a:p>
          <a:p>
            <a:r>
              <a:rPr lang="nl-NL" sz="3600" dirty="0"/>
              <a:t>Van regdoen kan hul niks verstaan: </a:t>
            </a:r>
            <a:endParaRPr lang="en-ZA" sz="3600" dirty="0"/>
          </a:p>
          <a:p>
            <a:r>
              <a:rPr lang="nl-NL" sz="3600" dirty="0"/>
              <a:t>hul tas soos blindes waar hul gaan. </a:t>
            </a:r>
            <a:endParaRPr lang="en-ZA" sz="3600" dirty="0"/>
          </a:p>
          <a:p>
            <a:r>
              <a:rPr lang="nl-NL" sz="3600" dirty="0"/>
              <a:t>Die aard' se bodem word onvas! </a:t>
            </a:r>
            <a:endParaRPr lang="en-ZA" sz="3600" dirty="0"/>
          </a:p>
          <a:p>
            <a:r>
              <a:rPr lang="af-ZA" sz="3600" dirty="0"/>
              <a:t>"</a:t>
            </a:r>
            <a:r>
              <a:rPr lang="af-ZA" sz="3600" dirty="0" err="1"/>
              <a:t>Jul's</a:t>
            </a:r>
            <a:r>
              <a:rPr lang="af-ZA" sz="3600" dirty="0"/>
              <a:t> gode, ja, my seuns," dit was </a:t>
            </a:r>
            <a:endParaRPr lang="en-ZA" sz="3600" dirty="0"/>
          </a:p>
          <a:p>
            <a:r>
              <a:rPr lang="af-ZA" sz="3600" dirty="0"/>
              <a:t>my woord. "Nogtans </a:t>
            </a:r>
            <a:r>
              <a:rPr lang="af-ZA" sz="3600" dirty="0" smtClean="0"/>
              <a:t>– </a:t>
            </a:r>
            <a:r>
              <a:rPr lang="af-ZA" sz="3600" dirty="0"/>
              <a:t>jul sal </a:t>
            </a:r>
            <a:endParaRPr lang="en-ZA" sz="3600" dirty="0"/>
          </a:p>
          <a:p>
            <a:r>
              <a:rPr lang="nl-NL" sz="3600" dirty="0"/>
              <a:t>soos alle vorste val."</a:t>
            </a:r>
            <a:endParaRPr lang="en-ZA" sz="3600" dirty="0"/>
          </a:p>
          <a:p>
            <a:r>
              <a:rPr lang="nl-NL" sz="3600" dirty="0"/>
              <a:t>Staan op, o God, dryf weg! </a:t>
            </a:r>
            <a:endParaRPr lang="en-ZA" sz="3600" dirty="0"/>
          </a:p>
          <a:p>
            <a:r>
              <a:rPr lang="nl-NL" sz="3600" dirty="0"/>
              <a:t>Lui in die eeu van reg; </a:t>
            </a:r>
            <a:endParaRPr lang="en-ZA" sz="3600" dirty="0"/>
          </a:p>
          <a:p>
            <a:r>
              <a:rPr lang="nl-NL" sz="3600" dirty="0"/>
              <a:t>want alles is u eiendom.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809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-27384"/>
            <a:ext cx="8892480" cy="6914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83:1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pPr>
              <a:lnSpc>
                <a:spcPts val="3800"/>
              </a:lnSpc>
            </a:pPr>
            <a:r>
              <a:rPr lang="af-ZA" sz="3600" dirty="0"/>
              <a:t>O God, wees nie altyd 	`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de-DE" sz="3600" dirty="0"/>
              <a:t>so stil en sonder stryd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de-DE" sz="3600" dirty="0"/>
              <a:t>teenoor die onheilsmanne!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Ons vyand loop en raas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met koppe hoog en blaas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en dreig met onheilsplanne.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Teen ons smee hul verraad,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teen U beplan hul kwaad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by wie ons, skuilgeboë,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teen storm en onweerswind,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ŉ skuil- en rusplek vind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uit krag van u vermoë.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410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-27384"/>
            <a:ext cx="8892480" cy="6914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83:2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"Die leërs is opgestel!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Roei uit van Israel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die naam en die gedagte!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Versamel Edomiet,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woestynstam, Moabiet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en Ismaels geslagte!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Gébal en Amalek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moet saam met Ammon trek."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By Filistynse magte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het nou, die oog op buit,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ook Assur aangesluit </a:t>
            </a:r>
            <a:r>
              <a:rPr lang="nl-NL" sz="3600" dirty="0" smtClean="0"/>
              <a:t>–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die hulp van Lots geslagte.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834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-27384"/>
            <a:ext cx="8892480" cy="6914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83:3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Wil hul verdelg, verban,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o God, soos Midian,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soos Jabin en sy helde: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hul is gestuit, gestort,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het slyk en mis geword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op Endors vrugb're velde.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Maak hulle soos weleer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die Midiansvorste, </a:t>
            </a:r>
            <a:r>
              <a:rPr lang="nl-NL" sz="3600" cap="small" dirty="0"/>
              <a:t>Heer</a:t>
            </a:r>
            <a:r>
              <a:rPr lang="nl-NL" sz="3600" dirty="0"/>
              <a:t>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die saamverbonde konings.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Hul wat nou sê: "Komaan,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laat ons Gods volk verslaan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en intrek in Gods wonings!"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61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-27384"/>
            <a:ext cx="8892480" cy="6914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83:4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Soos stoppels voor die wind,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wat niemand weer sal vind </a:t>
            </a:r>
            <a:r>
              <a:rPr lang="nl-NL" sz="3600" dirty="0" smtClean="0"/>
              <a:t>–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jaag so die vlugtelinge!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Storm op die bendes los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soos vuur in berg en bos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wat waai in wilde kringe!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Laat hulle voor U swig!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Oordek hul aangesig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met skaamte, skrik en skande,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dat hul erken u mag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en buig voor u gesag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as Hoogste^oor alle lande.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565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84:1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Hoe lieflik is u wonings, </a:t>
            </a:r>
            <a:r>
              <a:rPr lang="nl-NL" sz="3600" cap="small" dirty="0"/>
              <a:t>Heer</a:t>
            </a:r>
            <a:endParaRPr lang="en-ZA" sz="3600" dirty="0"/>
          </a:p>
          <a:p>
            <a:r>
              <a:rPr lang="nl-NL" sz="3600" dirty="0"/>
              <a:t>der leërskare! Hoe begeer</a:t>
            </a:r>
            <a:endParaRPr lang="en-ZA" sz="3600" dirty="0"/>
          </a:p>
          <a:p>
            <a:r>
              <a:rPr lang="nl-NL" sz="3600" dirty="0"/>
              <a:t>my siel en hunker van verlange</a:t>
            </a:r>
            <a:endParaRPr lang="en-ZA" sz="3600" dirty="0"/>
          </a:p>
          <a:p>
            <a:r>
              <a:rPr lang="nl-NL" sz="3600" dirty="0"/>
              <a:t>om na Gods woning op te gaan</a:t>
            </a:r>
            <a:endParaRPr lang="en-ZA" sz="3600" dirty="0"/>
          </a:p>
          <a:p>
            <a:r>
              <a:rPr lang="nl-NL" sz="3600" dirty="0"/>
              <a:t>en in u tempelpoort te staan</a:t>
            </a:r>
            <a:endParaRPr lang="en-ZA" sz="3600" dirty="0"/>
          </a:p>
          <a:p>
            <a:r>
              <a:rPr lang="nl-NL" sz="3600" dirty="0"/>
              <a:t>met jubelende lofgesange.</a:t>
            </a:r>
            <a:endParaRPr lang="en-ZA" sz="3600" dirty="0"/>
          </a:p>
          <a:p>
            <a:r>
              <a:rPr lang="nl-NL" sz="3600" dirty="0"/>
              <a:t>My hart en vlees, o God, roep luid</a:t>
            </a:r>
            <a:endParaRPr lang="en-ZA" sz="3600" dirty="0"/>
          </a:p>
          <a:p>
            <a:r>
              <a:rPr lang="nl-NL" sz="3600" dirty="0"/>
              <a:t>tot U wat leef, verlangend uit.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045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84:2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Die mossie vind ŉ huis, o </a:t>
            </a:r>
            <a:r>
              <a:rPr lang="nl-NL" sz="3600" cap="small" dirty="0"/>
              <a:t>Heer</a:t>
            </a:r>
            <a:r>
              <a:rPr lang="nl-NL" sz="3600" dirty="0"/>
              <a:t>,</a:t>
            </a:r>
            <a:endParaRPr lang="en-ZA" sz="3600" dirty="0"/>
          </a:p>
          <a:p>
            <a:r>
              <a:rPr lang="nl-NL" sz="3600" dirty="0"/>
              <a:t>die swaeltjies lê in nessies neer;</a:t>
            </a:r>
            <a:endParaRPr lang="en-ZA" sz="3600" dirty="0"/>
          </a:p>
          <a:p>
            <a:r>
              <a:rPr lang="nl-NL" sz="3600" dirty="0"/>
              <a:t>en ek vind rus by u altare,</a:t>
            </a:r>
            <a:endParaRPr lang="en-ZA" sz="3600" dirty="0"/>
          </a:p>
          <a:p>
            <a:r>
              <a:rPr lang="nl-NL" sz="3600" dirty="0"/>
              <a:t>waar U vir my ŉ woning maak</a:t>
            </a:r>
            <a:endParaRPr lang="en-ZA" sz="3600" dirty="0"/>
          </a:p>
          <a:p>
            <a:r>
              <a:rPr lang="nl-NL" sz="3600" dirty="0"/>
              <a:t>en U, my Koning, my bewaak.</a:t>
            </a:r>
            <a:endParaRPr lang="en-ZA" sz="3600" dirty="0"/>
          </a:p>
          <a:p>
            <a:r>
              <a:rPr lang="nl-NL" sz="3600" dirty="0"/>
              <a:t>Gedugte </a:t>
            </a:r>
            <a:r>
              <a:rPr lang="nl-NL" sz="3600" cap="small" dirty="0"/>
              <a:t>Heer </a:t>
            </a:r>
            <a:r>
              <a:rPr lang="nl-NL" sz="3600" dirty="0"/>
              <a:t>der leërskare, </a:t>
            </a:r>
            <a:endParaRPr lang="en-ZA" sz="3600" dirty="0"/>
          </a:p>
          <a:p>
            <a:r>
              <a:rPr lang="nl-NL" sz="3600" dirty="0"/>
              <a:t>welsalig wie in u paleis</a:t>
            </a:r>
            <a:endParaRPr lang="en-ZA" sz="3600" dirty="0"/>
          </a:p>
          <a:p>
            <a:r>
              <a:rPr lang="nl-NL" sz="3600" dirty="0"/>
              <a:t>U altyddeur mag loof en prys!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193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84:3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Welsalig is die mensekind</a:t>
            </a:r>
            <a:endParaRPr lang="en-ZA" sz="3600" dirty="0"/>
          </a:p>
          <a:p>
            <a:r>
              <a:rPr lang="nl-NL" sz="3600" dirty="0"/>
              <a:t>wat al sy sterkte^in U mag vind,</a:t>
            </a:r>
            <a:endParaRPr lang="en-ZA" sz="3600" dirty="0"/>
          </a:p>
          <a:p>
            <a:r>
              <a:rPr lang="nl-NL" sz="3600" dirty="0"/>
              <a:t>en op mag gaan na Sions hoogte.</a:t>
            </a:r>
            <a:endParaRPr lang="en-ZA" sz="3600" dirty="0"/>
          </a:p>
          <a:p>
            <a:r>
              <a:rPr lang="nl-NL" sz="3600" dirty="0"/>
              <a:t>Net voordat hul van dors verkwyn,</a:t>
            </a:r>
            <a:endParaRPr lang="en-ZA" sz="3600" dirty="0"/>
          </a:p>
          <a:p>
            <a:r>
              <a:rPr lang="nl-NL" sz="3600" dirty="0"/>
              <a:t>dan is die </a:t>
            </a:r>
            <a:r>
              <a:rPr lang="nl-NL" sz="3600" cap="small" dirty="0"/>
              <a:t>Heer</a:t>
            </a:r>
            <a:r>
              <a:rPr lang="nl-NL" sz="3600" dirty="0"/>
              <a:t> self hul fontein</a:t>
            </a:r>
            <a:endParaRPr lang="en-ZA" sz="3600" dirty="0"/>
          </a:p>
          <a:p>
            <a:r>
              <a:rPr lang="nl-NL" sz="3600" dirty="0"/>
              <a:t>waar dorsland smag van somerdroogte.</a:t>
            </a:r>
            <a:endParaRPr lang="en-ZA" sz="3600" dirty="0"/>
          </a:p>
          <a:p>
            <a:r>
              <a:rPr lang="nl-NL" sz="3600" dirty="0"/>
              <a:t>Ook sal ŉ reen hul daar oordek</a:t>
            </a:r>
            <a:endParaRPr lang="en-ZA" sz="3600" dirty="0"/>
          </a:p>
          <a:p>
            <a:r>
              <a:rPr lang="nl-NL" sz="3600" dirty="0"/>
              <a:t>wat hul tot nuwe lewe wek.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066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84:4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Hul sal van krag tot krag steeds gaan</a:t>
            </a:r>
            <a:endParaRPr lang="en-ZA" sz="3600" dirty="0"/>
          </a:p>
          <a:p>
            <a:r>
              <a:rPr lang="nl-NL" sz="3600" dirty="0"/>
              <a:t>totdat hul voet in Sion staan:</a:t>
            </a:r>
            <a:endParaRPr lang="en-ZA" sz="3600" dirty="0"/>
          </a:p>
          <a:p>
            <a:r>
              <a:rPr lang="nl-NL" sz="3600" dirty="0"/>
              <a:t>geeneen wat daar nie sal verskyn nie.</a:t>
            </a:r>
            <a:endParaRPr lang="en-ZA" sz="3600" dirty="0"/>
          </a:p>
          <a:p>
            <a:r>
              <a:rPr lang="nl-NL" sz="3600" dirty="0"/>
              <a:t>Let, </a:t>
            </a:r>
            <a:r>
              <a:rPr lang="nl-NL" sz="3600" cap="small" dirty="0"/>
              <a:t>Heer</a:t>
            </a:r>
            <a:r>
              <a:rPr lang="nl-NL" sz="3600" dirty="0"/>
              <a:t> der leërskare, let</a:t>
            </a:r>
            <a:endParaRPr lang="en-ZA" sz="3600" dirty="0"/>
          </a:p>
          <a:p>
            <a:r>
              <a:rPr lang="nl-NL" sz="3600" dirty="0"/>
              <a:t>op my geroep, hoor my gebed,</a:t>
            </a:r>
            <a:endParaRPr lang="en-ZA" sz="3600" dirty="0"/>
          </a:p>
          <a:p>
            <a:r>
              <a:rPr lang="nl-NL" sz="3600" dirty="0"/>
              <a:t>en laat my nie in druk verkwyn nie.</a:t>
            </a:r>
            <a:endParaRPr lang="en-ZA" sz="3600" dirty="0"/>
          </a:p>
          <a:p>
            <a:r>
              <a:rPr lang="nl-NL" sz="3600" dirty="0"/>
              <a:t>Verleen ŉ toegeneë oor;</a:t>
            </a:r>
            <a:endParaRPr lang="en-ZA" sz="3600" dirty="0"/>
          </a:p>
          <a:p>
            <a:r>
              <a:rPr lang="nl-NL" sz="3600" dirty="0"/>
              <a:t>o Jakobs God, wil my verhoor!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242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84:5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O God, ons skild, ons teëweer,</a:t>
            </a:r>
            <a:endParaRPr lang="en-ZA" sz="3600" dirty="0"/>
          </a:p>
          <a:p>
            <a:r>
              <a:rPr lang="nl-NL" sz="3600" dirty="0"/>
              <a:t>sien tog op u gesalfde neer,</a:t>
            </a:r>
            <a:endParaRPr lang="en-ZA" sz="3600" dirty="0"/>
          </a:p>
          <a:p>
            <a:r>
              <a:rPr lang="nl-NL" sz="3600" dirty="0"/>
              <a:t>skenk hulp en heil aan Sions koning!</a:t>
            </a:r>
            <a:endParaRPr lang="en-ZA" sz="3600" dirty="0"/>
          </a:p>
          <a:p>
            <a:r>
              <a:rPr lang="nl-NL" sz="3600" dirty="0"/>
              <a:t>Een dag is in u huis my meer</a:t>
            </a:r>
            <a:endParaRPr lang="en-ZA" sz="3600" dirty="0"/>
          </a:p>
          <a:p>
            <a:r>
              <a:rPr lang="nl-NL" sz="3600" dirty="0"/>
              <a:t>as duisend waar ek U ontbeer;</a:t>
            </a:r>
            <a:endParaRPr lang="en-ZA" sz="3600" dirty="0"/>
          </a:p>
          <a:p>
            <a:r>
              <a:rPr lang="nl-NL" sz="3600" dirty="0"/>
              <a:t>veel liewer is ek in u woning</a:t>
            </a:r>
            <a:endParaRPr lang="en-ZA" sz="3600" dirty="0"/>
          </a:p>
          <a:p>
            <a:r>
              <a:rPr lang="nl-NL" sz="3600" dirty="0"/>
              <a:t>ŉ drumpelwagter, as bekend</a:t>
            </a:r>
            <a:endParaRPr lang="en-ZA" sz="3600" dirty="0"/>
          </a:p>
          <a:p>
            <a:r>
              <a:rPr lang="nl-NL" sz="3600" dirty="0"/>
              <a:t>met ydel vreug in sondaarstent.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314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55:6</a:t>
            </a:r>
          </a:p>
          <a:p>
            <a:endParaRPr lang="en-ZA" sz="3600" dirty="0"/>
          </a:p>
          <a:p>
            <a:r>
              <a:rPr lang="nl-NL" sz="3600" dirty="0"/>
              <a:t>Kom, dood en doderyk, verdelg hul!</a:t>
            </a:r>
            <a:endParaRPr lang="en-ZA" sz="3600" dirty="0"/>
          </a:p>
          <a:p>
            <a:r>
              <a:rPr lang="nl-NL" sz="3600" dirty="0"/>
              <a:t>Skeur oop, o aarde, en verswelg hul</a:t>
            </a:r>
            <a:endParaRPr lang="en-ZA" sz="3600" dirty="0"/>
          </a:p>
          <a:p>
            <a:r>
              <a:rPr lang="nl-NL" sz="3600" dirty="0"/>
              <a:t>nog lewend, in jou diepste gronde,</a:t>
            </a:r>
            <a:endParaRPr lang="en-ZA" sz="3600" dirty="0"/>
          </a:p>
          <a:p>
            <a:r>
              <a:rPr lang="nl-NL" sz="3600" dirty="0"/>
              <a:t>in allerswartste duisternis,</a:t>
            </a:r>
            <a:endParaRPr lang="en-ZA" sz="3600" dirty="0"/>
          </a:p>
          <a:p>
            <a:r>
              <a:rPr lang="nl-NL" sz="3600" dirty="0"/>
              <a:t>waar daar geen end of omkeer is,</a:t>
            </a:r>
            <a:endParaRPr lang="en-ZA" sz="3600" dirty="0"/>
          </a:p>
          <a:p>
            <a:r>
              <a:rPr lang="nl-NL" sz="3600" dirty="0"/>
              <a:t>as straf </a:t>
            </a:r>
            <a:r>
              <a:rPr lang="nl-NL" sz="3600" dirty="0" smtClean="0"/>
              <a:t>vir </a:t>
            </a:r>
            <a:r>
              <a:rPr lang="nl-NL" sz="3600" dirty="0"/>
              <a:t>hul vermeetle sonde</a:t>
            </a:r>
            <a:r>
              <a:rPr lang="nl-NL" sz="3600" dirty="0" smtClean="0"/>
              <a:t>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395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84:6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ŉ Son en skild is onse </a:t>
            </a:r>
            <a:r>
              <a:rPr lang="nl-NL" sz="3600" cap="small" dirty="0"/>
              <a:t>Heer</a:t>
            </a:r>
            <a:r>
              <a:rPr lang="nl-NL" sz="3600" dirty="0"/>
              <a:t>;</a:t>
            </a:r>
            <a:endParaRPr lang="en-ZA" sz="3600" dirty="0"/>
          </a:p>
          <a:p>
            <a:r>
              <a:rPr lang="nl-NL" sz="3600" dirty="0"/>
              <a:t>Hy sal genade gee en eer,</a:t>
            </a:r>
            <a:endParaRPr lang="en-ZA" sz="3600" dirty="0"/>
          </a:p>
          <a:p>
            <a:r>
              <a:rPr lang="nl-NL" sz="3600" dirty="0"/>
              <a:t>want Hy word nooit sy woord ontrou nie:</a:t>
            </a:r>
            <a:endParaRPr lang="en-ZA" sz="3600" dirty="0"/>
          </a:p>
          <a:p>
            <a:r>
              <a:rPr lang="nl-NL" sz="3600" dirty="0"/>
              <a:t>Hy sal aan almal wat opreg</a:t>
            </a:r>
            <a:endParaRPr lang="en-ZA" sz="3600" dirty="0"/>
          </a:p>
          <a:p>
            <a:r>
              <a:rPr lang="nl-NL" sz="3600" dirty="0"/>
              <a:t>Hom dien en wandel in sy weg,</a:t>
            </a:r>
            <a:endParaRPr lang="en-ZA" sz="3600" dirty="0"/>
          </a:p>
          <a:p>
            <a:r>
              <a:rPr lang="nl-NL" sz="3600" dirty="0"/>
              <a:t>die goeie nimmermeer weerhou nie.</a:t>
            </a:r>
            <a:endParaRPr lang="en-ZA" sz="3600" dirty="0"/>
          </a:p>
          <a:p>
            <a:r>
              <a:rPr lang="nl-NL" sz="3600" dirty="0"/>
              <a:t>Welsalig, </a:t>
            </a:r>
            <a:r>
              <a:rPr lang="nl-NL" sz="3600" cap="small" dirty="0"/>
              <a:t>Heer</a:t>
            </a:r>
            <a:r>
              <a:rPr lang="nl-NL" sz="3600" dirty="0"/>
              <a:t>, wie op U bou,</a:t>
            </a:r>
            <a:endParaRPr lang="en-ZA" sz="3600" dirty="0"/>
          </a:p>
          <a:p>
            <a:r>
              <a:rPr lang="nl-NL" sz="3600" dirty="0"/>
              <a:t>aan U geheel hom toevertrou.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589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85:1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U het, o </a:t>
            </a:r>
            <a:r>
              <a:rPr lang="nl-NL" sz="3600" cap="small" dirty="0"/>
              <a:t>Heer</a:t>
            </a:r>
            <a:r>
              <a:rPr lang="nl-NL" sz="3600" dirty="0"/>
              <a:t>, u land weer guns bewys</a:t>
            </a:r>
            <a:endParaRPr lang="en-ZA" sz="3600" dirty="0"/>
          </a:p>
          <a:p>
            <a:r>
              <a:rPr lang="nl-NL" sz="3600" dirty="0"/>
              <a:t>en Jakobs saad uit knegskap op laat rys:</a:t>
            </a:r>
            <a:endParaRPr lang="en-ZA" sz="3600" dirty="0"/>
          </a:p>
          <a:p>
            <a:r>
              <a:rPr lang="nl-NL" sz="3600" dirty="0"/>
              <a:t>hul misdaad, wat u heil’ge toorn verwek,</a:t>
            </a:r>
            <a:endParaRPr lang="en-ZA" sz="3600" dirty="0"/>
          </a:p>
          <a:p>
            <a:r>
              <a:rPr lang="nl-NL" sz="3600" dirty="0"/>
              <a:t>is weggeneem; hul sondes toegedek. </a:t>
            </a:r>
            <a:endParaRPr lang="en-ZA" sz="3600" dirty="0"/>
          </a:p>
          <a:p>
            <a:r>
              <a:rPr lang="nl-NL" sz="3600" dirty="0"/>
              <a:t>U het u gramskap eind'lik afgeweer;</a:t>
            </a:r>
            <a:endParaRPr lang="en-ZA" sz="3600" dirty="0"/>
          </a:p>
          <a:p>
            <a:r>
              <a:rPr lang="nl-NL" sz="3600" dirty="0"/>
              <a:t>die hitte van u toorn was daar nie meer.</a:t>
            </a:r>
            <a:endParaRPr lang="en-ZA" sz="3600" dirty="0"/>
          </a:p>
          <a:p>
            <a:r>
              <a:rPr lang="nl-NL" sz="3600" dirty="0"/>
              <a:t>O God van heil, besoek nou weer u land,</a:t>
            </a:r>
            <a:endParaRPr lang="en-ZA" sz="3600" dirty="0"/>
          </a:p>
          <a:p>
            <a:r>
              <a:rPr lang="nl-NL" sz="3600" dirty="0"/>
              <a:t>en laat u toorn nie meer teen ons ontbrand.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847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85:2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Sal dan u toorn ons altyddeur oordek -</a:t>
            </a:r>
            <a:endParaRPr lang="en-ZA" sz="3600" dirty="0"/>
          </a:p>
          <a:p>
            <a:r>
              <a:rPr lang="nl-NL" sz="3600" dirty="0"/>
              <a:t>die onweerswolk wat, dreigend uitgestrek, </a:t>
            </a:r>
            <a:endParaRPr lang="en-ZA" sz="3600" dirty="0"/>
          </a:p>
          <a:p>
            <a:r>
              <a:rPr lang="nl-NL" sz="3600" dirty="0"/>
              <a:t>ons lewenslig verdonker dag na dag? </a:t>
            </a:r>
            <a:endParaRPr lang="en-ZA" sz="3600" dirty="0"/>
          </a:p>
          <a:p>
            <a:r>
              <a:rPr lang="nl-NL" sz="3600" dirty="0"/>
              <a:t>Sal dit nog rus op kind en nageslag?</a:t>
            </a:r>
            <a:endParaRPr lang="en-ZA" sz="3600" dirty="0"/>
          </a:p>
          <a:p>
            <a:r>
              <a:rPr lang="nl-NL" sz="3600" dirty="0"/>
              <a:t>Wek U nie meer in ons die lewensgees,</a:t>
            </a:r>
            <a:endParaRPr lang="en-ZA" sz="3600" dirty="0"/>
          </a:p>
          <a:p>
            <a:r>
              <a:rPr lang="nl-NL" sz="3600" dirty="0"/>
              <a:t>dat ons, u volk, in U verbly kan wees?</a:t>
            </a:r>
            <a:endParaRPr lang="en-ZA" sz="3600" dirty="0"/>
          </a:p>
          <a:p>
            <a:r>
              <a:rPr lang="nl-NL" sz="3600" dirty="0"/>
              <a:t>Toon ons u goedertierenheid, o </a:t>
            </a:r>
            <a:r>
              <a:rPr lang="nl-NL" sz="3600" cap="small" dirty="0"/>
              <a:t>Heer</a:t>
            </a:r>
            <a:r>
              <a:rPr lang="nl-NL" sz="3600" dirty="0"/>
              <a:t>,</a:t>
            </a:r>
            <a:endParaRPr lang="en-ZA" sz="3600" dirty="0"/>
          </a:p>
          <a:p>
            <a:r>
              <a:rPr lang="nl-NL" sz="3600" dirty="0"/>
              <a:t>en wek in ons verlossingsvreugde weer.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840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85:3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Ek sal nou wag en luister, want ek weet</a:t>
            </a:r>
            <a:endParaRPr lang="en-ZA" sz="3600" dirty="0"/>
          </a:p>
          <a:p>
            <a:r>
              <a:rPr lang="nl-NL" sz="3600" dirty="0"/>
              <a:t>dat God die </a:t>
            </a:r>
            <a:r>
              <a:rPr lang="nl-NL" sz="3600" cap="small" dirty="0"/>
              <a:t>Heer</a:t>
            </a:r>
            <a:r>
              <a:rPr lang="nl-NL" sz="3600" dirty="0"/>
              <a:t> sy volk nie sal vergeet.</a:t>
            </a:r>
            <a:endParaRPr lang="en-ZA" sz="3600" dirty="0"/>
          </a:p>
          <a:p>
            <a:r>
              <a:rPr lang="nl-NL" sz="3600" dirty="0"/>
              <a:t>Hy sal, wanneer sy gunsgenote smeek,</a:t>
            </a:r>
            <a:endParaRPr lang="en-ZA" sz="3600" dirty="0"/>
          </a:p>
          <a:p>
            <a:r>
              <a:rPr lang="nl-NL" sz="3600" dirty="0"/>
              <a:t>hul roepstem hoor en weer van vrede spreek.</a:t>
            </a:r>
            <a:endParaRPr lang="en-ZA" sz="3600" dirty="0"/>
          </a:p>
          <a:p>
            <a:r>
              <a:rPr lang="nl-NL" sz="3600" dirty="0"/>
              <a:t>Maar laat sy volk dan nie moedswillig weer </a:t>
            </a:r>
            <a:endParaRPr lang="en-ZA" sz="3600" dirty="0"/>
          </a:p>
          <a:p>
            <a:r>
              <a:rPr lang="nl-NL" sz="3600" dirty="0"/>
              <a:t>die voetstap na die pad van dwaasheid keer;</a:t>
            </a:r>
            <a:endParaRPr lang="en-ZA" sz="3600" dirty="0"/>
          </a:p>
          <a:p>
            <a:r>
              <a:rPr lang="nl-NL" sz="3600" dirty="0"/>
              <a:t>Gods heil’s naby </a:t>
            </a:r>
            <a:r>
              <a:rPr lang="nl-NL" sz="3600" dirty="0" smtClean="0"/>
              <a:t>– </a:t>
            </a:r>
            <a:r>
              <a:rPr lang="nl-NL" sz="3600" dirty="0"/>
              <a:t>dat luisterryk en skoon</a:t>
            </a:r>
            <a:endParaRPr lang="en-ZA" sz="3600" dirty="0"/>
          </a:p>
          <a:p>
            <a:r>
              <a:rPr lang="nl-NL" sz="3600" dirty="0"/>
              <a:t>die heerlikheid weer in ons land kan woon.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40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85:4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Genade^en trou sal dan mekaar ontmoet;</a:t>
            </a:r>
            <a:endParaRPr lang="en-ZA" sz="3600" dirty="0"/>
          </a:p>
          <a:p>
            <a:r>
              <a:rPr lang="nl-NL" sz="3600" dirty="0"/>
              <a:t>die reg sal vrede met ŉ soen begroet;</a:t>
            </a:r>
            <a:endParaRPr lang="en-ZA" sz="3600" dirty="0"/>
          </a:p>
          <a:p>
            <a:r>
              <a:rPr lang="nl-NL" sz="3600" dirty="0"/>
              <a:t>getrouheid spruit dan uit die aarde weer,</a:t>
            </a:r>
            <a:endParaRPr lang="en-ZA" sz="3600" dirty="0"/>
          </a:p>
          <a:p>
            <a:r>
              <a:rPr lang="nl-NL" sz="3600" dirty="0"/>
              <a:t>geregtigheid kyk van die hemel neer.</a:t>
            </a:r>
            <a:endParaRPr lang="en-ZA" sz="3600" dirty="0"/>
          </a:p>
          <a:p>
            <a:r>
              <a:rPr lang="nl-NL" sz="3600" dirty="0"/>
              <a:t>Die goeie kry ons dan weer uit Gods hand</a:t>
            </a:r>
            <a:endParaRPr lang="en-ZA" sz="3600" dirty="0"/>
          </a:p>
          <a:p>
            <a:r>
              <a:rPr lang="nl-NL" sz="3600" dirty="0"/>
              <a:t>as are volryp buig op akkerland.</a:t>
            </a:r>
            <a:endParaRPr lang="en-ZA" sz="3600" dirty="0"/>
          </a:p>
          <a:p>
            <a:r>
              <a:rPr lang="nl-NL" sz="3600" dirty="0"/>
              <a:t>Geregtigheid gaan voor Gods aangesig</a:t>
            </a:r>
            <a:endParaRPr lang="en-ZA" sz="3600" dirty="0"/>
          </a:p>
          <a:p>
            <a:r>
              <a:rPr lang="nl-NL" sz="3600" dirty="0"/>
              <a:t>en bloei omhoog waar Hy sy voetstap rig.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621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86:1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af-ZA" sz="3600" cap="small" dirty="0"/>
              <a:t>Heer</a:t>
            </a:r>
            <a:r>
              <a:rPr lang="af-ZA" sz="3600" dirty="0"/>
              <a:t>, my God, ontferm U oor my,</a:t>
            </a:r>
            <a:endParaRPr lang="en-ZA" sz="3600" dirty="0"/>
          </a:p>
          <a:p>
            <a:r>
              <a:rPr lang="nl-NL" sz="3600" dirty="0"/>
              <a:t>luister na my stem, verhoor my!</a:t>
            </a:r>
            <a:endParaRPr lang="en-ZA" sz="3600" dirty="0"/>
          </a:p>
          <a:p>
            <a:r>
              <a:rPr lang="nl-NL" sz="3600" dirty="0"/>
              <a:t>Ek’s ellendig, diep in nood,</a:t>
            </a:r>
            <a:endParaRPr lang="en-ZA" sz="3600" dirty="0"/>
          </a:p>
          <a:p>
            <a:r>
              <a:rPr lang="nl-NL" sz="3600" dirty="0"/>
              <a:t>gans en al van hulp ontbloot.</a:t>
            </a:r>
            <a:endParaRPr lang="en-ZA" sz="3600" dirty="0"/>
          </a:p>
          <a:p>
            <a:r>
              <a:rPr lang="nl-NL" sz="3600" dirty="0"/>
              <a:t>O bewaar my, U's almagtig; </a:t>
            </a:r>
            <a:endParaRPr lang="en-ZA" sz="3600" dirty="0"/>
          </a:p>
          <a:p>
            <a:r>
              <a:rPr lang="nl-NL" sz="3600" dirty="0"/>
              <a:t>maak my weer u guns deelagtig; </a:t>
            </a:r>
            <a:endParaRPr lang="en-ZA" sz="3600" dirty="0"/>
          </a:p>
          <a:p>
            <a:r>
              <a:rPr lang="nl-NL" sz="3600" dirty="0"/>
              <a:t>red u kneg, verlos my nou, </a:t>
            </a:r>
            <a:endParaRPr lang="en-ZA" sz="3600" dirty="0"/>
          </a:p>
          <a:p>
            <a:r>
              <a:rPr lang="nl-NL" sz="3600" dirty="0"/>
              <a:t>wat op U alleen vertrou.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145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86:2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Wie is tog, soos U, weldadig? </a:t>
            </a:r>
            <a:endParaRPr lang="en-ZA" sz="3600" dirty="0"/>
          </a:p>
          <a:p>
            <a:r>
              <a:rPr lang="nl-NL" sz="3600" dirty="0"/>
              <a:t>Wees my dan, o </a:t>
            </a:r>
            <a:r>
              <a:rPr lang="nl-NL" sz="3600" cap="small" dirty="0"/>
              <a:t>Heer</a:t>
            </a:r>
            <a:r>
              <a:rPr lang="nl-NL" sz="3600" dirty="0"/>
              <a:t>, genadig, </a:t>
            </a:r>
            <a:endParaRPr lang="en-ZA" sz="3600" dirty="0"/>
          </a:p>
          <a:p>
            <a:r>
              <a:rPr lang="nl-NL" sz="3600" dirty="0"/>
              <a:t>want my roepstem en my klag </a:t>
            </a:r>
            <a:endParaRPr lang="en-ZA" sz="3600" dirty="0"/>
          </a:p>
          <a:p>
            <a:r>
              <a:rPr lang="nl-NL" sz="3600" dirty="0"/>
              <a:t>styg na U die hele dag. </a:t>
            </a:r>
            <a:endParaRPr lang="en-ZA" sz="3600" dirty="0"/>
          </a:p>
          <a:p>
            <a:r>
              <a:rPr lang="af-ZA" sz="3600" dirty="0"/>
              <a:t>Hoor my in my sielsverlange; </a:t>
            </a:r>
            <a:endParaRPr lang="en-ZA" sz="3600" dirty="0"/>
          </a:p>
          <a:p>
            <a:r>
              <a:rPr lang="nl-NL" sz="3600" dirty="0"/>
              <a:t>gee my vreug en vreugdesange;</a:t>
            </a:r>
            <a:endParaRPr lang="en-ZA" sz="3600" dirty="0"/>
          </a:p>
          <a:p>
            <a:r>
              <a:rPr lang="nl-NL" sz="3600" dirty="0"/>
              <a:t>want ek hef my hart en oog, </a:t>
            </a:r>
            <a:endParaRPr lang="en-ZA" sz="3600" dirty="0"/>
          </a:p>
          <a:p>
            <a:r>
              <a:rPr lang="nl-NL" sz="3600" dirty="0"/>
              <a:t>troue God, tot U omhoog.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40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86:3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cap="small" dirty="0"/>
              <a:t>Heer</a:t>
            </a:r>
            <a:r>
              <a:rPr lang="nl-NL" sz="3600" dirty="0"/>
              <a:t>, u goedheid is die lewe;</a:t>
            </a:r>
            <a:endParaRPr lang="en-ZA" sz="3600" dirty="0"/>
          </a:p>
          <a:p>
            <a:r>
              <a:rPr lang="nl-NL" sz="3600" dirty="0"/>
              <a:t>U sal al ons skuld vergewe;</a:t>
            </a:r>
            <a:endParaRPr lang="en-ZA" sz="3600" dirty="0"/>
          </a:p>
          <a:p>
            <a:r>
              <a:rPr lang="nl-NL" sz="3600" dirty="0"/>
              <a:t>wie U aanroep in die nood,</a:t>
            </a:r>
            <a:endParaRPr lang="en-ZA" sz="3600" dirty="0"/>
          </a:p>
          <a:p>
            <a:r>
              <a:rPr lang="nl-NL" sz="3600" dirty="0"/>
              <a:t>vind u guns oneindig groot.</a:t>
            </a:r>
            <a:endParaRPr lang="en-ZA" sz="3600" dirty="0"/>
          </a:p>
          <a:p>
            <a:r>
              <a:rPr lang="af-ZA" sz="3600" cap="small" dirty="0"/>
              <a:t>Heer</a:t>
            </a:r>
            <a:r>
              <a:rPr lang="af-ZA" sz="3600" dirty="0"/>
              <a:t>, my God, ontferm U oor my,</a:t>
            </a:r>
            <a:endParaRPr lang="en-ZA" sz="3600" dirty="0"/>
          </a:p>
          <a:p>
            <a:r>
              <a:rPr lang="nl-NL" sz="3600" dirty="0"/>
              <a:t>luister as ek roep, verhoor my!</a:t>
            </a:r>
            <a:endParaRPr lang="en-ZA" sz="3600" dirty="0"/>
          </a:p>
          <a:p>
            <a:r>
              <a:rPr lang="nl-NL" sz="3600" dirty="0"/>
              <a:t>Let uit goedheid, as ek spreek,</a:t>
            </a:r>
            <a:endParaRPr lang="en-ZA" sz="3600" dirty="0"/>
          </a:p>
          <a:p>
            <a:r>
              <a:rPr lang="nl-NL" sz="3600" dirty="0"/>
              <a:t>op die stem waarmee ek smeek.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105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86:4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Ek’s gewoond in bange dae </a:t>
            </a:r>
            <a:endParaRPr lang="en-ZA" sz="3600" dirty="0"/>
          </a:p>
          <a:p>
            <a:r>
              <a:rPr lang="nl-NL" sz="3600" dirty="0"/>
              <a:t>om my nood by U te klae:</a:t>
            </a:r>
            <a:endParaRPr lang="en-ZA" sz="3600" dirty="0"/>
          </a:p>
          <a:p>
            <a:r>
              <a:rPr lang="nl-NL" sz="3600" dirty="0"/>
              <a:t>U, o </a:t>
            </a:r>
            <a:r>
              <a:rPr lang="nl-NL" sz="3600" cap="small" dirty="0"/>
              <a:t>Heer</a:t>
            </a:r>
            <a:r>
              <a:rPr lang="nl-NL" sz="3600" dirty="0"/>
              <a:t>, is dan naby,</a:t>
            </a:r>
            <a:endParaRPr lang="en-ZA" sz="3600" dirty="0"/>
          </a:p>
          <a:p>
            <a:r>
              <a:rPr lang="nl-NL" sz="3600" dirty="0"/>
              <a:t>U verhoor en antwoord my.</a:t>
            </a:r>
            <a:endParaRPr lang="en-ZA" sz="3600" dirty="0"/>
          </a:p>
          <a:p>
            <a:r>
              <a:rPr lang="nl-NL" sz="3600" dirty="0"/>
              <a:t>By die gode, hoog in ere,</a:t>
            </a:r>
            <a:endParaRPr lang="en-ZA" sz="3600" dirty="0"/>
          </a:p>
          <a:p>
            <a:r>
              <a:rPr lang="nl-NL" sz="3600" dirty="0"/>
              <a:t>is daar niemand soos die H</a:t>
            </a:r>
            <a:r>
              <a:rPr lang="nl-NL" sz="3600" cap="small" dirty="0"/>
              <a:t>ere</a:t>
            </a:r>
            <a:r>
              <a:rPr lang="nl-NL" sz="3600" dirty="0"/>
              <a:t>;</a:t>
            </a:r>
            <a:endParaRPr lang="en-ZA" sz="3600" dirty="0"/>
          </a:p>
          <a:p>
            <a:r>
              <a:rPr lang="nl-NL" sz="3600" dirty="0"/>
              <a:t>en geen aardse werk hou stand</a:t>
            </a:r>
            <a:endParaRPr lang="en-ZA" sz="3600" dirty="0"/>
          </a:p>
          <a:p>
            <a:r>
              <a:rPr lang="nl-NL" sz="3600" dirty="0"/>
              <a:t>by die werke van sy hand.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258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86:5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Al die volke^in </a:t>
            </a:r>
            <a:r>
              <a:rPr lang="nl-NL" sz="3600" dirty="0" smtClean="0"/>
              <a:t>heidenlande</a:t>
            </a:r>
            <a:endParaRPr lang="en-ZA" sz="3600" dirty="0"/>
          </a:p>
          <a:p>
            <a:r>
              <a:rPr lang="nl-NL" sz="3600" dirty="0"/>
              <a:t>– eie maaksel van u hande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sal hul neerbuig voor U, </a:t>
            </a:r>
            <a:r>
              <a:rPr lang="nl-NL" sz="3600" cap="small" dirty="0"/>
              <a:t>Heer</a:t>
            </a:r>
            <a:r>
              <a:rPr lang="nl-NL" sz="3600" dirty="0"/>
              <a:t>,</a:t>
            </a:r>
            <a:endParaRPr lang="en-ZA" sz="3600" dirty="0"/>
          </a:p>
          <a:p>
            <a:r>
              <a:rPr lang="nl-NL" sz="3600" dirty="0"/>
              <a:t>en u Naam aanbiddend eer.</a:t>
            </a:r>
            <a:endParaRPr lang="en-ZA" sz="3600" dirty="0"/>
          </a:p>
          <a:p>
            <a:r>
              <a:rPr lang="nl-NL" sz="3600" dirty="0"/>
              <a:t>Want u grootheid ken geen perke;</a:t>
            </a:r>
            <a:endParaRPr lang="en-ZA" sz="3600" dirty="0"/>
          </a:p>
          <a:p>
            <a:r>
              <a:rPr lang="nl-NL" sz="3600" dirty="0"/>
              <a:t>U alleen doen wonderwerke:</a:t>
            </a:r>
            <a:endParaRPr lang="en-ZA" sz="3600" dirty="0"/>
          </a:p>
          <a:p>
            <a:r>
              <a:rPr lang="nl-NL" sz="3600" dirty="0"/>
              <a:t>daar’s geen God soos U, geeneen,</a:t>
            </a:r>
            <a:endParaRPr lang="en-ZA" sz="3600" dirty="0"/>
          </a:p>
          <a:p>
            <a:r>
              <a:rPr lang="nl-NL" sz="3600" dirty="0"/>
              <a:t>U is God, ja, U alleen</a:t>
            </a:r>
            <a:r>
              <a:rPr lang="nl-NL" sz="3600" dirty="0" smtClean="0"/>
              <a:t>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033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60869"/>
            <a:ext cx="886554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51:2</a:t>
            </a:r>
          </a:p>
          <a:p>
            <a:endParaRPr lang="en-ZA" sz="3600" dirty="0"/>
          </a:p>
          <a:p>
            <a:r>
              <a:rPr lang="nl-NL" sz="3600" dirty="0"/>
              <a:t>U, </a:t>
            </a:r>
            <a:r>
              <a:rPr lang="nl-NL" sz="3600" cap="small" dirty="0"/>
              <a:t>Heer</a:t>
            </a:r>
            <a:r>
              <a:rPr lang="nl-NL" sz="3600" dirty="0"/>
              <a:t>, wat my deurskou geheel en al,</a:t>
            </a:r>
            <a:endParaRPr lang="en-ZA" sz="3600" dirty="0"/>
          </a:p>
          <a:p>
            <a:r>
              <a:rPr lang="nl-NL" sz="3600" dirty="0"/>
              <a:t>is van my </a:t>
            </a:r>
            <a:r>
              <a:rPr lang="nl-NL" sz="3600" dirty="0" smtClean="0"/>
              <a:t>euweldaad </a:t>
            </a:r>
            <a:r>
              <a:rPr lang="nl-NL" sz="3600" dirty="0"/>
              <a:t>die hoogste weter;</a:t>
            </a:r>
            <a:endParaRPr lang="en-ZA" sz="3600" dirty="0"/>
          </a:p>
          <a:p>
            <a:r>
              <a:rPr lang="nl-NL" sz="3600" dirty="0"/>
              <a:t>U het die kwaad gesien; dus niemand beter</a:t>
            </a:r>
            <a:endParaRPr lang="en-ZA" sz="3600" dirty="0"/>
          </a:p>
          <a:p>
            <a:r>
              <a:rPr lang="nl-NL" sz="3600" dirty="0"/>
              <a:t>wat my kan vonnis in my droewe val.</a:t>
            </a:r>
            <a:endParaRPr lang="en-ZA" sz="3600" dirty="0"/>
          </a:p>
          <a:p>
            <a:r>
              <a:rPr lang="nl-NL" sz="3600" dirty="0"/>
              <a:t>Teen U het ek my sondedaad begaan,</a:t>
            </a:r>
            <a:endParaRPr lang="en-ZA" sz="3600" dirty="0"/>
          </a:p>
          <a:p>
            <a:r>
              <a:rPr lang="nl-NL" sz="3600" dirty="0"/>
              <a:t>ja, voor u oog deur swaar misdryf gesondig;</a:t>
            </a:r>
            <a:endParaRPr lang="en-ZA" sz="3600" dirty="0"/>
          </a:p>
          <a:p>
            <a:r>
              <a:rPr lang="nl-NL" sz="3600" dirty="0"/>
              <a:t>dus sal u woord regverdig bly bestaan,</a:t>
            </a:r>
            <a:endParaRPr lang="en-ZA" sz="3600" dirty="0"/>
          </a:p>
          <a:p>
            <a:r>
              <a:rPr lang="nl-NL" sz="3600" dirty="0"/>
              <a:t>en rein u vonnis, oor my afgekondig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67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964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55:7</a:t>
            </a:r>
          </a:p>
          <a:p>
            <a:endParaRPr lang="en-ZA" sz="3600" dirty="0"/>
          </a:p>
          <a:p>
            <a:r>
              <a:rPr lang="nl-NL" sz="3600" dirty="0"/>
              <a:t>Ek roep. Tot God klim nou my bede.</a:t>
            </a:r>
            <a:endParaRPr lang="en-ZA" sz="3600" dirty="0"/>
          </a:p>
          <a:p>
            <a:r>
              <a:rPr lang="nl-NL" sz="3600" dirty="0"/>
              <a:t>Hy sal verlos, Hy gee my vrede.</a:t>
            </a:r>
            <a:endParaRPr lang="en-ZA" sz="3600" dirty="0"/>
          </a:p>
          <a:p>
            <a:r>
              <a:rPr lang="nl-NL" sz="3600" dirty="0"/>
              <a:t>En soggens, saans en smiddags hoor Hy:</a:t>
            </a:r>
            <a:endParaRPr lang="en-ZA" sz="3600" dirty="0"/>
          </a:p>
          <a:p>
            <a:r>
              <a:rPr lang="nl-NL" sz="3600" dirty="0"/>
              <a:t>Hy red my siel met sterke hand</a:t>
            </a:r>
            <a:endParaRPr lang="en-ZA" sz="3600" dirty="0"/>
          </a:p>
          <a:p>
            <a:r>
              <a:rPr lang="nl-NL" sz="3600" dirty="0"/>
              <a:t>wanneer die stryd teen my ontbrand –</a:t>
            </a:r>
            <a:endParaRPr lang="en-ZA" sz="3600" dirty="0"/>
          </a:p>
          <a:p>
            <a:r>
              <a:rPr lang="nl-NL" sz="3600" dirty="0"/>
              <a:t>met menigtes staan hul teenoor my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069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86:6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Leer my na u wil te handel.</a:t>
            </a:r>
            <a:endParaRPr lang="en-ZA" sz="3600" dirty="0"/>
          </a:p>
          <a:p>
            <a:r>
              <a:rPr lang="nl-NL" sz="3600" dirty="0"/>
              <a:t>Ek sal in u waarheid wandel.</a:t>
            </a:r>
            <a:endParaRPr lang="en-ZA" sz="3600" dirty="0"/>
          </a:p>
          <a:p>
            <a:r>
              <a:rPr lang="nl-NL" sz="3600" dirty="0"/>
              <a:t>Neem my hart en voeg dit saam</a:t>
            </a:r>
            <a:endParaRPr lang="en-ZA" sz="3600" dirty="0"/>
          </a:p>
          <a:p>
            <a:r>
              <a:rPr lang="nl-NL" sz="3600" dirty="0"/>
              <a:t>tot die vrese van u Naam.</a:t>
            </a:r>
            <a:endParaRPr lang="en-ZA" sz="3600" dirty="0"/>
          </a:p>
          <a:p>
            <a:r>
              <a:rPr lang="nl-NL" sz="3600" cap="small" dirty="0"/>
              <a:t>Heer</a:t>
            </a:r>
            <a:r>
              <a:rPr lang="nl-NL" sz="3600" dirty="0"/>
              <a:t>, ek hef my hart na bowe,</a:t>
            </a:r>
            <a:endParaRPr lang="en-ZA" sz="3600" dirty="0"/>
          </a:p>
          <a:p>
            <a:r>
              <a:rPr lang="nl-NL" sz="3600" dirty="0"/>
              <a:t>nuwe sangstem sal U lowe,</a:t>
            </a:r>
            <a:endParaRPr lang="en-ZA" sz="3600" dirty="0"/>
          </a:p>
          <a:p>
            <a:r>
              <a:rPr lang="nl-NL" sz="3600" dirty="0"/>
              <a:t>nuwe dank sal voor U rys -</a:t>
            </a:r>
            <a:endParaRPr lang="en-ZA" sz="3600" dirty="0"/>
          </a:p>
          <a:p>
            <a:r>
              <a:rPr lang="nl-NL" sz="3600" dirty="0"/>
              <a:t>'k sal u Naam vir ewig prys.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333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86:7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Ek’s behoeftig en ellendig,</a:t>
            </a:r>
            <a:endParaRPr lang="en-ZA" sz="3600" dirty="0"/>
          </a:p>
          <a:p>
            <a:r>
              <a:rPr lang="nl-NL" sz="3600" dirty="0"/>
              <a:t>maar u guns, oor my onendig,</a:t>
            </a:r>
            <a:endParaRPr lang="en-ZA" sz="3600" dirty="0"/>
          </a:p>
          <a:p>
            <a:r>
              <a:rPr lang="nl-NL" sz="3600" dirty="0"/>
              <a:t>het my siel </a:t>
            </a:r>
            <a:r>
              <a:rPr lang="nl-NL" sz="3600" dirty="0" smtClean="0"/>
              <a:t>– </a:t>
            </a:r>
            <a:r>
              <a:rPr lang="nl-NL" sz="3600" dirty="0"/>
              <a:t>terneergedruk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uit die dieptes uitgeruk.</a:t>
            </a:r>
            <a:endParaRPr lang="en-ZA" sz="3600" dirty="0"/>
          </a:p>
          <a:p>
            <a:r>
              <a:rPr lang="af-ZA" sz="3600" dirty="0"/>
              <a:t>O my God, ŉ hele skare</a:t>
            </a:r>
            <a:endParaRPr lang="en-ZA" sz="3600" dirty="0"/>
          </a:p>
          <a:p>
            <a:r>
              <a:rPr lang="nl-NL" sz="3600" dirty="0"/>
              <a:t>trotsaards en geweldenare</a:t>
            </a:r>
            <a:endParaRPr lang="en-ZA" sz="3600" dirty="0"/>
          </a:p>
          <a:p>
            <a:r>
              <a:rPr lang="nl-NL" sz="3600" dirty="0"/>
              <a:t>soek my siel en span die boog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daar’s geen Godsvrees voor hul oog.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96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86:8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Maar barmhartig en lankmoedig,</a:t>
            </a:r>
            <a:endParaRPr lang="en-ZA" sz="3600" dirty="0"/>
          </a:p>
          <a:p>
            <a:r>
              <a:rPr lang="nl-NL" sz="3600" dirty="0"/>
              <a:t>groot van goedheid en oorvloedig</a:t>
            </a:r>
            <a:endParaRPr lang="en-ZA" sz="3600" dirty="0"/>
          </a:p>
          <a:p>
            <a:r>
              <a:rPr lang="nl-NL" sz="3600" dirty="0"/>
              <a:t>in genade, altyd trou </a:t>
            </a:r>
            <a:endParaRPr lang="en-ZA" sz="3600" dirty="0"/>
          </a:p>
          <a:p>
            <a:r>
              <a:rPr lang="nl-NL" sz="3600" dirty="0"/>
              <a:t>is die </a:t>
            </a:r>
            <a:r>
              <a:rPr lang="nl-NL" sz="3600" cap="small" dirty="0"/>
              <a:t>Heer</a:t>
            </a:r>
            <a:r>
              <a:rPr lang="nl-NL" sz="3600" dirty="0"/>
              <a:t> wat my behou.</a:t>
            </a:r>
            <a:endParaRPr lang="en-ZA" sz="3600" dirty="0"/>
          </a:p>
          <a:p>
            <a:r>
              <a:rPr lang="nl-NL" sz="3600" dirty="0"/>
              <a:t>Wend U tot my in ontferming,</a:t>
            </a:r>
            <a:endParaRPr lang="en-ZA" sz="3600" dirty="0"/>
          </a:p>
          <a:p>
            <a:r>
              <a:rPr lang="af-ZA" sz="3600" dirty="0"/>
              <a:t>red my, toon my u beskerming!</a:t>
            </a:r>
            <a:endParaRPr lang="en-ZA" sz="3600" dirty="0"/>
          </a:p>
          <a:p>
            <a:r>
              <a:rPr lang="nl-NL" sz="3600" dirty="0"/>
              <a:t>Hoor my, </a:t>
            </a:r>
            <a:r>
              <a:rPr lang="nl-NL" sz="3600" cap="small" dirty="0"/>
              <a:t>Heer</a:t>
            </a:r>
            <a:r>
              <a:rPr lang="nl-NL" sz="3600" dirty="0"/>
              <a:t>, ŉ seun is dit</a:t>
            </a:r>
            <a:endParaRPr lang="en-ZA" sz="3600" dirty="0"/>
          </a:p>
          <a:p>
            <a:r>
              <a:rPr lang="nl-NL" sz="3600" dirty="0"/>
              <a:t>van u diensmaagd wat hier bid.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392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86:9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Doen ŉ teken my ten goede,</a:t>
            </a:r>
            <a:endParaRPr lang="en-ZA" sz="3600" dirty="0"/>
          </a:p>
          <a:p>
            <a:r>
              <a:rPr lang="nl-NL" sz="3600" dirty="0"/>
              <a:t>dat my haters in hul woede,</a:t>
            </a:r>
            <a:endParaRPr lang="en-ZA" sz="3600" dirty="0"/>
          </a:p>
          <a:p>
            <a:r>
              <a:rPr lang="nl-NL" sz="3600" dirty="0"/>
              <a:t>kan aanskou hoe U my red</a:t>
            </a:r>
            <a:endParaRPr lang="en-ZA" sz="3600" dirty="0"/>
          </a:p>
          <a:p>
            <a:r>
              <a:rPr lang="af-ZA" sz="3600" dirty="0"/>
              <a:t>en my troos op my gebed.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61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87:1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Hoe grondvas staan Jerusalem se walle,</a:t>
            </a:r>
            <a:endParaRPr lang="en-ZA" sz="3600" dirty="0"/>
          </a:p>
          <a:p>
            <a:r>
              <a:rPr lang="nl-NL" sz="3600" dirty="0"/>
              <a:t>Gods eewge bergwerk wat nie skok of skud!</a:t>
            </a:r>
            <a:endParaRPr lang="en-ZA" sz="3600" dirty="0"/>
          </a:p>
          <a:p>
            <a:r>
              <a:rPr lang="nl-NL" sz="3600" dirty="0"/>
              <a:t>Bo al die Jakobswonings, huis of hut,</a:t>
            </a:r>
            <a:endParaRPr lang="en-ZA" sz="3600" dirty="0"/>
          </a:p>
          <a:p>
            <a:r>
              <a:rPr lang="nl-NL" sz="3600" dirty="0"/>
              <a:t>het God aan Sions poorte welgevalle.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74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87:2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O koninklike stad, maak wyd jou woning:</a:t>
            </a:r>
            <a:endParaRPr lang="en-ZA" sz="3600" dirty="0"/>
          </a:p>
          <a:p>
            <a:r>
              <a:rPr lang="nl-NL" sz="3600" dirty="0"/>
              <a:t>God self wil jou laat groei op grootser wys,</a:t>
            </a:r>
            <a:endParaRPr lang="en-ZA" sz="3600" dirty="0"/>
          </a:p>
          <a:p>
            <a:r>
              <a:rPr lang="nl-NL" sz="3600" dirty="0"/>
              <a:t>en wat ek hoor, is lof, jou naam tot prys;</a:t>
            </a:r>
            <a:endParaRPr lang="en-ZA" sz="3600" dirty="0"/>
          </a:p>
          <a:p>
            <a:r>
              <a:rPr lang="nl-NL" sz="3600" dirty="0"/>
              <a:t>die vyand selfs kom nou met eerbetoning.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614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87:3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Egipte, Babel, Filistyn en More,</a:t>
            </a:r>
            <a:endParaRPr lang="en-ZA" sz="3600" dirty="0"/>
          </a:p>
          <a:p>
            <a:r>
              <a:rPr lang="nl-NL" sz="3600" dirty="0"/>
              <a:t>ook Tirus ken my Naam as hoogste skat.</a:t>
            </a:r>
            <a:endParaRPr lang="en-ZA" sz="3600" dirty="0"/>
          </a:p>
          <a:p>
            <a:r>
              <a:rPr lang="nl-NL" sz="3600" dirty="0"/>
              <a:t>Hul almal noem jou nou die moederstad.</a:t>
            </a:r>
            <a:endParaRPr lang="en-ZA" sz="3600" dirty="0"/>
          </a:p>
          <a:p>
            <a:r>
              <a:rPr lang="nl-NL" sz="3600" dirty="0"/>
              <a:t>Ek sien hul: Dié en dié is daar gebore!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704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87:4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Hul almal, nou tot nuwe heil verkore,</a:t>
            </a:r>
            <a:endParaRPr lang="en-ZA" sz="3600" dirty="0"/>
          </a:p>
          <a:p>
            <a:r>
              <a:rPr lang="nl-NL" sz="3600" dirty="0"/>
              <a:t>sal kom, selfs uit die allerverste land.</a:t>
            </a:r>
            <a:endParaRPr lang="en-ZA" sz="3600" dirty="0"/>
          </a:p>
          <a:p>
            <a:r>
              <a:rPr lang="nl-NL" sz="3600" dirty="0"/>
              <a:t>Hul sien God hou die moederstad in stand</a:t>
            </a:r>
            <a:endParaRPr lang="en-ZA" sz="3600" dirty="0"/>
          </a:p>
          <a:p>
            <a:r>
              <a:rPr lang="nl-NL" sz="3600" dirty="0"/>
              <a:t>en jubel: Dié en dié is daar gebore!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670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87:5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Die </a:t>
            </a:r>
            <a:r>
              <a:rPr lang="nl-NL" sz="3600" cap="small" dirty="0"/>
              <a:t>Heer</a:t>
            </a:r>
            <a:r>
              <a:rPr lang="nl-NL" sz="3600" dirty="0"/>
              <a:t> self skryf hul op, die duisendtalle,</a:t>
            </a:r>
            <a:endParaRPr lang="en-ZA" sz="3600" dirty="0"/>
          </a:p>
          <a:p>
            <a:r>
              <a:rPr lang="nl-NL" sz="3600" dirty="0"/>
              <a:t>een-een, gebore uit die volkeskaar;</a:t>
            </a:r>
            <a:endParaRPr lang="en-ZA" sz="3600" dirty="0"/>
          </a:p>
          <a:p>
            <a:r>
              <a:rPr lang="nl-NL" sz="3600" dirty="0"/>
              <a:t>en singend, juigend klink die lofstem daar:</a:t>
            </a:r>
            <a:endParaRPr lang="en-ZA" sz="3600" dirty="0"/>
          </a:p>
          <a:p>
            <a:r>
              <a:rPr lang="nl-NL" sz="3600" dirty="0"/>
              <a:t>Ons heilsfontein stroom neer uit Sions walle!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223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Ek roep tot U, o God,</a:t>
            </a:r>
            <a:endParaRPr lang="en-ZA" sz="3600" dirty="0"/>
          </a:p>
          <a:p>
            <a:r>
              <a:rPr lang="nl-NL" sz="3600" dirty="0"/>
              <a:t>op wie my hoop bly staan,</a:t>
            </a:r>
            <a:endParaRPr lang="en-ZA" sz="3600" dirty="0"/>
          </a:p>
          <a:p>
            <a:r>
              <a:rPr lang="nl-NL" sz="3600" dirty="0"/>
              <a:t>wanneer die blye son verrys</a:t>
            </a:r>
            <a:endParaRPr lang="en-ZA" sz="3600" dirty="0"/>
          </a:p>
          <a:p>
            <a:r>
              <a:rPr lang="nl-NL" sz="3600" dirty="0"/>
              <a:t>en as hy ondergaan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461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</a:t>
            </a:r>
            <a:r>
              <a:rPr lang="en-ZA" sz="3600" dirty="0" smtClean="0"/>
              <a:t>55:8</a:t>
            </a:r>
            <a:endParaRPr lang="en-ZA" sz="3600" dirty="0"/>
          </a:p>
          <a:p>
            <a:endParaRPr lang="nl-NL" sz="3600" dirty="0" smtClean="0"/>
          </a:p>
          <a:p>
            <a:r>
              <a:rPr lang="nl-NL" sz="3600" dirty="0" smtClean="0"/>
              <a:t>Hoog </a:t>
            </a:r>
            <a:r>
              <a:rPr lang="nl-NL" sz="3600" dirty="0"/>
              <a:t>bo die mens, hier groot-vermetel,</a:t>
            </a:r>
            <a:endParaRPr lang="en-ZA" sz="3600" dirty="0"/>
          </a:p>
          <a:p>
            <a:r>
              <a:rPr lang="nl-NL" sz="3600" dirty="0"/>
              <a:t>staan ewig God se regtersetel.</a:t>
            </a:r>
            <a:endParaRPr lang="en-ZA" sz="3600" dirty="0"/>
          </a:p>
          <a:p>
            <a:r>
              <a:rPr lang="nl-NL" sz="3600" dirty="0"/>
              <a:t>Hy sal sy volk nooit laat verdruk nie.</a:t>
            </a:r>
            <a:endParaRPr lang="en-ZA" sz="3600" dirty="0"/>
          </a:p>
          <a:p>
            <a:r>
              <a:rPr lang="nl-NL" sz="3600" dirty="0"/>
              <a:t>Waarom hul straf lank opgeskort,</a:t>
            </a:r>
            <a:endParaRPr lang="en-ZA" sz="3600" dirty="0"/>
          </a:p>
          <a:p>
            <a:r>
              <a:rPr lang="nl-NL" sz="3600" dirty="0"/>
              <a:t>as dit </a:t>
            </a:r>
            <a:r>
              <a:rPr lang="nl-NL" sz="3600" dirty="0" smtClean="0"/>
              <a:t>met hul </a:t>
            </a:r>
            <a:r>
              <a:rPr lang="nl-NL" sz="3600" dirty="0"/>
              <a:t>nooit anders word</a:t>
            </a:r>
            <a:endParaRPr lang="en-ZA" sz="3600" dirty="0"/>
          </a:p>
          <a:p>
            <a:r>
              <a:rPr lang="nl-NL" sz="3600" dirty="0"/>
              <a:t>wat voor Gods hoogheid nie wil buk nie?...</a:t>
            </a:r>
            <a:endParaRPr lang="en-ZA" sz="3600" dirty="0"/>
          </a:p>
          <a:p>
            <a:endParaRPr lang="af-ZA" sz="36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49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af-ZA" sz="3600" dirty="0"/>
              <a:t>As ek my bede bid,</a:t>
            </a:r>
            <a:endParaRPr lang="en-ZA" sz="3600" dirty="0"/>
          </a:p>
          <a:p>
            <a:r>
              <a:rPr lang="nl-NL" sz="3600" dirty="0"/>
              <a:t>wat opstyg na u oor </a:t>
            </a:r>
            <a:r>
              <a:rPr lang="nl-NL" sz="3600" dirty="0" smtClean="0"/>
              <a:t>– </a:t>
            </a:r>
            <a:endParaRPr lang="en-ZA" sz="3600" dirty="0"/>
          </a:p>
          <a:p>
            <a:r>
              <a:rPr lang="nl-NL" sz="3600" dirty="0"/>
              <a:t>ag, sluit dan nie u hart vir my,</a:t>
            </a:r>
            <a:endParaRPr lang="en-ZA" sz="3600" dirty="0"/>
          </a:p>
          <a:p>
            <a:r>
              <a:rPr lang="nl-NL" sz="3600" dirty="0"/>
              <a:t>maar wil my smeking hoor!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348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My siel is siek en sat,</a:t>
            </a:r>
            <a:endParaRPr lang="en-ZA" sz="3600" dirty="0"/>
          </a:p>
          <a:p>
            <a:r>
              <a:rPr lang="nl-NL" sz="3600" dirty="0"/>
              <a:t>só kla en kerm ek nou;	</a:t>
            </a:r>
            <a:endParaRPr lang="en-ZA" sz="3600" dirty="0"/>
          </a:p>
          <a:p>
            <a:r>
              <a:rPr lang="nl-NL" sz="3600" dirty="0"/>
              <a:t>dit is of ek hier voor my oog</a:t>
            </a:r>
            <a:endParaRPr lang="en-ZA" sz="3600" dirty="0"/>
          </a:p>
          <a:p>
            <a:r>
              <a:rPr lang="nl-NL" sz="3600" dirty="0"/>
              <a:t>die dood alreeds aanskou.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250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Ek word getel by dié</a:t>
            </a:r>
            <a:endParaRPr lang="en-ZA" sz="3600" dirty="0"/>
          </a:p>
          <a:p>
            <a:r>
              <a:rPr lang="nl-NL" sz="3600" dirty="0"/>
              <a:t>wat in die graf verdwyn.</a:t>
            </a:r>
            <a:endParaRPr lang="en-ZA" sz="3600" dirty="0"/>
          </a:p>
          <a:p>
            <a:r>
              <a:rPr lang="nl-NL" sz="3600" dirty="0"/>
              <a:t>Ek voel my nietig, sonder krag,</a:t>
            </a:r>
            <a:endParaRPr lang="en-ZA" sz="3600" dirty="0"/>
          </a:p>
          <a:p>
            <a:r>
              <a:rPr lang="nl-NL" sz="3600" dirty="0"/>
              <a:t>en hoe ek hulploos kwyn.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678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ŉ Swaard het my deurboor; </a:t>
            </a:r>
            <a:endParaRPr lang="en-ZA" sz="3600" dirty="0"/>
          </a:p>
          <a:p>
            <a:r>
              <a:rPr lang="nl-NL" sz="3600" dirty="0"/>
              <a:t>U sal my gou vergeet: </a:t>
            </a:r>
            <a:endParaRPr lang="en-ZA" sz="3600" dirty="0"/>
          </a:p>
          <a:p>
            <a:r>
              <a:rPr lang="nl-NL" sz="3600" dirty="0"/>
              <a:t>ŉ dooie in die graf alleen,</a:t>
            </a:r>
            <a:endParaRPr lang="en-ZA" sz="3600" dirty="0"/>
          </a:p>
          <a:p>
            <a:r>
              <a:rPr lang="nl-NL" sz="3600" dirty="0"/>
              <a:t>waar niemand meer van weet;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649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ŉ dooie in wie nou </a:t>
            </a:r>
            <a:endParaRPr lang="en-ZA" sz="3600" dirty="0"/>
          </a:p>
          <a:p>
            <a:r>
              <a:rPr lang="nl-NL" sz="3600" dirty="0"/>
              <a:t>geen lewenshoop meer is, </a:t>
            </a:r>
            <a:endParaRPr lang="en-ZA" sz="3600" dirty="0"/>
          </a:p>
          <a:p>
            <a:r>
              <a:rPr lang="nl-NL" sz="3600" dirty="0"/>
              <a:t>wat in die kuil daaronder lê</a:t>
            </a:r>
            <a:endParaRPr lang="en-ZA" sz="3600" dirty="0"/>
          </a:p>
          <a:p>
            <a:r>
              <a:rPr lang="nl-NL" sz="3600" dirty="0"/>
              <a:t>in diepe duisternis.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189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88:7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U grimmigheid rus swaar</a:t>
            </a:r>
            <a:endParaRPr lang="en-ZA" sz="3600" dirty="0"/>
          </a:p>
          <a:p>
            <a:r>
              <a:rPr lang="nl-NL" sz="3600" dirty="0"/>
              <a:t>op my ellende, </a:t>
            </a:r>
            <a:r>
              <a:rPr lang="nl-NL" sz="3600" cap="small" dirty="0"/>
              <a:t>Heer</a:t>
            </a:r>
            <a:r>
              <a:rPr lang="nl-NL" sz="3600" dirty="0"/>
              <a:t>!</a:t>
            </a:r>
            <a:endParaRPr lang="en-ZA" sz="3600" dirty="0"/>
          </a:p>
          <a:p>
            <a:r>
              <a:rPr lang="nl-NL" sz="3600" dirty="0"/>
              <a:t>U golwe staan op, ry aan ry,</a:t>
            </a:r>
            <a:endParaRPr lang="en-ZA" sz="3600" dirty="0"/>
          </a:p>
          <a:p>
            <a:r>
              <a:rPr lang="nl-NL" sz="3600" dirty="0"/>
              <a:t>en druk my dieper neer.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522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88:8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Bekendes, hulle wat </a:t>
            </a:r>
            <a:endParaRPr lang="en-ZA" sz="3600" dirty="0"/>
          </a:p>
          <a:p>
            <a:r>
              <a:rPr lang="nl-NL" sz="3600" dirty="0"/>
              <a:t>met my as vriend verkeer, </a:t>
            </a:r>
            <a:endParaRPr lang="en-ZA" sz="3600" dirty="0"/>
          </a:p>
          <a:p>
            <a:r>
              <a:rPr lang="nl-NL" sz="3600" dirty="0"/>
              <a:t>hul vlug uit afsku weg van my</a:t>
            </a:r>
            <a:endParaRPr lang="en-ZA" sz="3600" dirty="0"/>
          </a:p>
          <a:p>
            <a:r>
              <a:rPr lang="nl-NL" sz="3600" dirty="0"/>
              <a:t>en is geen vriende meer.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094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88:9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Soos ŉ gevangene,</a:t>
            </a:r>
            <a:endParaRPr lang="en-ZA" sz="3600" dirty="0"/>
          </a:p>
          <a:p>
            <a:r>
              <a:rPr lang="nl-NL" sz="3600" dirty="0"/>
              <a:t>so is ek ingesluit;</a:t>
            </a:r>
            <a:endParaRPr lang="en-ZA" sz="3600" dirty="0"/>
          </a:p>
          <a:p>
            <a:r>
              <a:rPr lang="af-ZA" sz="3600" dirty="0"/>
              <a:t>my oë dof van my ellend', </a:t>
            </a:r>
            <a:endParaRPr lang="en-ZA" sz="3600" dirty="0"/>
          </a:p>
          <a:p>
            <a:r>
              <a:rPr lang="nl-NL" sz="3600" dirty="0"/>
              <a:t>ek kom daar nooit weer uit.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783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88:10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Maar nou, o </a:t>
            </a:r>
            <a:r>
              <a:rPr lang="nl-NL" sz="3600" cap="small" dirty="0"/>
              <a:t>Heer</a:t>
            </a:r>
            <a:r>
              <a:rPr lang="nl-NL" sz="3600" dirty="0"/>
              <a:t>, my God,</a:t>
            </a:r>
            <a:endParaRPr lang="en-ZA" sz="3600" dirty="0"/>
          </a:p>
          <a:p>
            <a:r>
              <a:rPr lang="nl-NL" sz="3600" dirty="0"/>
              <a:t>strek ek in my geklag</a:t>
            </a:r>
            <a:endParaRPr lang="en-ZA" sz="3600" dirty="0"/>
          </a:p>
          <a:p>
            <a:r>
              <a:rPr lang="nl-NL" sz="3600" dirty="0"/>
              <a:t>my hande smekend na omhoog </a:t>
            </a:r>
            <a:endParaRPr lang="en-ZA" sz="3600" dirty="0"/>
          </a:p>
          <a:p>
            <a:r>
              <a:rPr lang="nl-NL" sz="3600" dirty="0"/>
              <a:t>en roep die hele dag.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290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88:11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Kan U die mens weer wek</a:t>
            </a:r>
            <a:endParaRPr lang="en-ZA" sz="3600" dirty="0"/>
          </a:p>
          <a:p>
            <a:r>
              <a:rPr lang="nl-NL" sz="3600" dirty="0"/>
              <a:t>wat al vergaan tot stof?</a:t>
            </a:r>
            <a:endParaRPr lang="en-ZA" sz="3600" dirty="0"/>
          </a:p>
          <a:p>
            <a:r>
              <a:rPr lang="nl-NL" sz="3600" dirty="0"/>
              <a:t>Of kan ŉ skim voor U verrys</a:t>
            </a:r>
            <a:endParaRPr lang="en-ZA" sz="3600" dirty="0"/>
          </a:p>
          <a:p>
            <a:r>
              <a:rPr lang="nl-NL" sz="3600" dirty="0"/>
              <a:t>en psalmsing tot u lof?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785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548680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</a:t>
            </a:r>
            <a:r>
              <a:rPr lang="en-ZA" sz="3600" dirty="0" smtClean="0"/>
              <a:t>55:9</a:t>
            </a:r>
            <a:endParaRPr lang="en-ZA" sz="3600" dirty="0"/>
          </a:p>
          <a:p>
            <a:endParaRPr lang="af-ZA" sz="3600" dirty="0" smtClean="0"/>
          </a:p>
          <a:p>
            <a:r>
              <a:rPr lang="nl-NL" sz="3600" dirty="0"/>
              <a:t>Hy wat sy hande uitgesteek het</a:t>
            </a:r>
            <a:endParaRPr lang="en-ZA" sz="3600" dirty="0"/>
          </a:p>
          <a:p>
            <a:r>
              <a:rPr lang="nl-NL" sz="3600" dirty="0"/>
              <a:t>teen my, ons vriendskapsband verbreek het –</a:t>
            </a:r>
            <a:endParaRPr lang="en-ZA" sz="3600" dirty="0"/>
          </a:p>
          <a:p>
            <a:r>
              <a:rPr lang="nl-NL" sz="3600" dirty="0"/>
              <a:t>sy bottergladde tong bied vrede,</a:t>
            </a:r>
            <a:endParaRPr lang="en-ZA" sz="3600" dirty="0"/>
          </a:p>
          <a:p>
            <a:r>
              <a:rPr lang="nl-NL" sz="3600" dirty="0"/>
              <a:t>sy hart is stryd! Soos olie gly</a:t>
            </a:r>
            <a:endParaRPr lang="en-ZA" sz="3600" dirty="0"/>
          </a:p>
          <a:p>
            <a:r>
              <a:rPr lang="nl-NL" sz="3600" dirty="0"/>
              <a:t>sy woorde, maar hul steek en sny</a:t>
            </a:r>
            <a:endParaRPr lang="en-ZA" sz="3600" dirty="0"/>
          </a:p>
          <a:p>
            <a:r>
              <a:rPr lang="nl-NL" sz="3600" dirty="0"/>
              <a:t>soos swaarde, glimmend uit die skede</a:t>
            </a:r>
            <a:r>
              <a:rPr lang="nl-NL" sz="3600" dirty="0" smtClean="0"/>
              <a:t>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204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88:12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Sal hulle in die graf</a:t>
            </a:r>
            <a:endParaRPr lang="en-ZA" sz="3600" dirty="0"/>
          </a:p>
          <a:p>
            <a:r>
              <a:rPr lang="nl-NL" sz="3600" dirty="0"/>
              <a:t>u goedheid kan vereer?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u trou daar in die donker plek,</a:t>
            </a:r>
            <a:endParaRPr lang="en-ZA" sz="3600" dirty="0"/>
          </a:p>
          <a:p>
            <a:r>
              <a:rPr lang="nl-NL" sz="3600" dirty="0"/>
              <a:t>waarin die dood verteer?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627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88:13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Word ooit u wondermag</a:t>
            </a:r>
            <a:endParaRPr lang="en-ZA" sz="3600" dirty="0"/>
          </a:p>
          <a:p>
            <a:r>
              <a:rPr lang="nl-NL" sz="3600" dirty="0"/>
              <a:t>bekend in duisternis?</a:t>
            </a:r>
            <a:endParaRPr lang="en-ZA" sz="3600" dirty="0"/>
          </a:p>
          <a:p>
            <a:r>
              <a:rPr lang="nl-NL" sz="3600" dirty="0"/>
              <a:t>Word u geregtigheid herdenk,</a:t>
            </a:r>
            <a:endParaRPr lang="en-ZA" sz="3600" dirty="0"/>
          </a:p>
          <a:p>
            <a:r>
              <a:rPr lang="nl-NL" sz="3600" dirty="0"/>
              <a:t>waar geen gedagte is?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066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88:14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Maar ek, o </a:t>
            </a:r>
            <a:r>
              <a:rPr lang="nl-NL" sz="3600" cap="small" dirty="0"/>
              <a:t>Heer</a:t>
            </a:r>
            <a:r>
              <a:rPr lang="nl-NL" sz="3600" dirty="0"/>
              <a:t>, ek roep,</a:t>
            </a:r>
            <a:endParaRPr lang="en-ZA" sz="3600" dirty="0"/>
          </a:p>
          <a:p>
            <a:r>
              <a:rPr lang="nl-NL" sz="3600" dirty="0"/>
              <a:t>ek swyg nie met hul mee;</a:t>
            </a:r>
            <a:endParaRPr lang="en-ZA" sz="3600" dirty="0"/>
          </a:p>
          <a:p>
            <a:r>
              <a:rPr lang="nl-NL" sz="3600" dirty="0"/>
              <a:t>en in die vroeë môre kom</a:t>
            </a:r>
            <a:endParaRPr lang="en-ZA" sz="3600" dirty="0"/>
          </a:p>
          <a:p>
            <a:r>
              <a:rPr lang="nl-NL" sz="3600" dirty="0"/>
              <a:t>my smeekstem U al teë.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548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88:15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Waarom dan, </a:t>
            </a:r>
            <a:r>
              <a:rPr lang="nl-NL" sz="3600" cap="small" dirty="0"/>
              <a:t>Heer</a:t>
            </a:r>
            <a:r>
              <a:rPr lang="nl-NL" sz="3600" dirty="0"/>
              <a:t>, verstoot</a:t>
            </a:r>
            <a:endParaRPr lang="en-ZA" sz="3600" dirty="0"/>
          </a:p>
          <a:p>
            <a:r>
              <a:rPr lang="nl-NL" sz="3600" dirty="0"/>
              <a:t>U sonder medely?</a:t>
            </a:r>
            <a:endParaRPr lang="en-ZA" sz="3600" dirty="0"/>
          </a:p>
          <a:p>
            <a:r>
              <a:rPr lang="nl-NL" sz="3600" dirty="0"/>
              <a:t>Waarom verberg U langer dan</a:t>
            </a:r>
            <a:endParaRPr lang="en-ZA" sz="3600" dirty="0"/>
          </a:p>
          <a:p>
            <a:r>
              <a:rPr lang="nl-NL" sz="3600" dirty="0"/>
              <a:t>u aangesig vir my?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196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88:16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Vanaf my vroegste jeug</a:t>
            </a:r>
            <a:endParaRPr lang="en-ZA" sz="3600" dirty="0"/>
          </a:p>
          <a:p>
            <a:r>
              <a:rPr lang="nl-NL" sz="3600" dirty="0"/>
              <a:t>was ek verdruk gewees;</a:t>
            </a:r>
            <a:endParaRPr lang="en-ZA" sz="3600" dirty="0"/>
          </a:p>
          <a:p>
            <a:r>
              <a:rPr lang="nl-NL" sz="3600" dirty="0"/>
              <a:t>altyd het ek ŉ ramp verduur,</a:t>
            </a:r>
            <a:endParaRPr lang="en-ZA" sz="3600" dirty="0"/>
          </a:p>
          <a:p>
            <a:r>
              <a:rPr lang="nl-NL" sz="3600" dirty="0"/>
              <a:t>óf nog ŉ ramp gevrees.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608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88:17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U toorn verskrik my, </a:t>
            </a:r>
            <a:r>
              <a:rPr lang="nl-NL" sz="3600" cap="small" dirty="0"/>
              <a:t>Heer</a:t>
            </a:r>
            <a:r>
              <a:rPr lang="nl-NL" sz="3600" dirty="0"/>
              <a:t>,</a:t>
            </a:r>
            <a:endParaRPr lang="en-ZA" sz="3600" dirty="0"/>
          </a:p>
          <a:p>
            <a:r>
              <a:rPr lang="nl-NL" sz="3600" dirty="0"/>
              <a:t>en raadloos sien ek hoe</a:t>
            </a:r>
            <a:endParaRPr lang="en-ZA" sz="3600" dirty="0"/>
          </a:p>
          <a:p>
            <a:r>
              <a:rPr lang="nl-NL" sz="3600" dirty="0"/>
              <a:t>dit soos ŉ vloed van waters kom</a:t>
            </a:r>
            <a:endParaRPr lang="en-ZA" sz="3600" dirty="0"/>
          </a:p>
          <a:p>
            <a:r>
              <a:rPr lang="nl-NL" sz="3600" dirty="0"/>
              <a:t>al nader na my toe.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32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88:18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Dié waters rol om my,</a:t>
            </a:r>
            <a:endParaRPr lang="en-ZA" sz="3600" dirty="0"/>
          </a:p>
          <a:p>
            <a:r>
              <a:rPr lang="nl-NL" sz="3600" dirty="0"/>
              <a:t>ombruis my al geheel,</a:t>
            </a:r>
            <a:endParaRPr lang="en-ZA" sz="3600" dirty="0"/>
          </a:p>
          <a:p>
            <a:r>
              <a:rPr lang="nl-NL" sz="3600" dirty="0"/>
              <a:t>omsingel my in hoë vloed</a:t>
            </a:r>
            <a:endParaRPr lang="en-ZA" sz="3600" dirty="0"/>
          </a:p>
          <a:p>
            <a:r>
              <a:rPr lang="nl-NL" sz="3600" dirty="0"/>
              <a:t>en reik tot aan my keel.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689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89248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88:19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U ‘t vriend en metgesel</a:t>
            </a:r>
            <a:endParaRPr lang="en-ZA" sz="3600" dirty="0"/>
          </a:p>
          <a:p>
            <a:r>
              <a:rPr lang="nl-NL" sz="3600" dirty="0"/>
              <a:t>verwyder ver van my;</a:t>
            </a:r>
            <a:endParaRPr lang="en-ZA" sz="3600" dirty="0"/>
          </a:p>
          <a:p>
            <a:r>
              <a:rPr lang="nl-NL" sz="3600" dirty="0"/>
              <a:t>bekendes </a:t>
            </a:r>
            <a:r>
              <a:rPr lang="nl-NL" sz="3600" dirty="0" smtClean="0"/>
              <a:t>– </a:t>
            </a:r>
            <a:r>
              <a:rPr lang="nl-NL" sz="3600" dirty="0"/>
              <a:t>hul is almal weg,</a:t>
            </a:r>
            <a:endParaRPr lang="en-ZA" sz="3600" dirty="0"/>
          </a:p>
          <a:p>
            <a:r>
              <a:rPr lang="nl-NL" sz="3600" dirty="0"/>
              <a:t>en duisternis </a:t>
            </a:r>
            <a:r>
              <a:rPr lang="nl-NL" sz="3600" dirty="0" smtClean="0"/>
              <a:t>– </a:t>
            </a:r>
            <a:r>
              <a:rPr lang="nl-NL" sz="3600" dirty="0"/>
              <a:t>naby!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586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692696"/>
            <a:ext cx="9036496" cy="4021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Van goedertierenheid sal ek vir ewig sing,</a:t>
            </a:r>
            <a:endParaRPr lang="en-ZA" sz="3200" dirty="0"/>
          </a:p>
          <a:p>
            <a:r>
              <a:rPr lang="nl-NL" sz="3200" dirty="0"/>
              <a:t>en aan u trou, o </a:t>
            </a:r>
            <a:r>
              <a:rPr lang="nl-NL" sz="3200" cap="small" dirty="0"/>
              <a:t>Heer</a:t>
            </a:r>
            <a:r>
              <a:rPr lang="nl-NL" sz="3200" dirty="0"/>
              <a:t>, altyd my hulde bring;</a:t>
            </a:r>
            <a:endParaRPr lang="en-ZA" sz="3200" dirty="0"/>
          </a:p>
          <a:p>
            <a:r>
              <a:rPr lang="nl-NL" sz="3200" dirty="0"/>
              <a:t>want soos ŉ tempel wat op vaste grond verrys het,</a:t>
            </a:r>
            <a:endParaRPr lang="en-ZA" sz="3200" dirty="0"/>
          </a:p>
          <a:p>
            <a:r>
              <a:rPr lang="nl-NL" sz="3200" dirty="0"/>
              <a:t>so rys die eewge guns wat U aan ons bewys het;</a:t>
            </a:r>
            <a:endParaRPr lang="en-ZA" sz="3200" dirty="0"/>
          </a:p>
          <a:p>
            <a:r>
              <a:rPr lang="nl-NL" sz="3200" dirty="0"/>
              <a:t>en soos die hemelboog nooit uit sy stand sal wyk nie,</a:t>
            </a:r>
            <a:endParaRPr lang="en-ZA" sz="3200" dirty="0"/>
          </a:p>
          <a:p>
            <a:r>
              <a:rPr lang="nl-NL" sz="3200" dirty="0"/>
              <a:t>so seker sal u trou nooit wankel of beswyk nie.</a:t>
            </a:r>
            <a:endParaRPr lang="en-Z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135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692696"/>
            <a:ext cx="9036496" cy="4021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Ek het my trouverbond, so het die </a:t>
            </a:r>
            <a:r>
              <a:rPr lang="nl-NL" sz="3200" cap="small" dirty="0"/>
              <a:t>Heer</a:t>
            </a:r>
            <a:r>
              <a:rPr lang="nl-NL" sz="3200" dirty="0"/>
              <a:t> gespreek,</a:t>
            </a:r>
            <a:endParaRPr lang="en-ZA" sz="3200" dirty="0"/>
          </a:p>
          <a:p>
            <a:r>
              <a:rPr lang="nl-NL" sz="3200" dirty="0"/>
              <a:t>met Dawid opgerig, en sal dit nooit verbreek.</a:t>
            </a:r>
            <a:endParaRPr lang="en-ZA" sz="3200" dirty="0"/>
          </a:p>
          <a:p>
            <a:r>
              <a:rPr lang="nl-NL" sz="3200" dirty="0"/>
              <a:t>Uit vrye guns sal dit My nimmermeer berou nie,</a:t>
            </a:r>
            <a:endParaRPr lang="en-ZA" sz="3200" dirty="0"/>
          </a:p>
          <a:p>
            <a:r>
              <a:rPr lang="nl-NL" sz="3200" dirty="0"/>
              <a:t>niks die vervulling van my eed aan hom weerhou nie:</a:t>
            </a:r>
            <a:endParaRPr lang="en-ZA" sz="3200" dirty="0"/>
          </a:p>
          <a:p>
            <a:r>
              <a:rPr lang="nl-NL" sz="3200" dirty="0"/>
              <a:t>Jou nageslag, o vors, bevestig Ek vir ewig,</a:t>
            </a:r>
            <a:endParaRPr lang="en-ZA" sz="3200" dirty="0"/>
          </a:p>
          <a:p>
            <a:r>
              <a:rPr lang="nl-NL" sz="3200" dirty="0"/>
              <a:t>jou rykstroon bou Ek op, van kind tot kind gestewig.</a:t>
            </a:r>
            <a:endParaRPr lang="en-Z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670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548679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</a:t>
            </a:r>
            <a:r>
              <a:rPr lang="en-ZA" sz="3600" dirty="0" smtClean="0"/>
              <a:t>55:10</a:t>
            </a:r>
            <a:endParaRPr lang="en-ZA" sz="3600" dirty="0"/>
          </a:p>
          <a:p>
            <a:endParaRPr lang="af-ZA" sz="3600" dirty="0" smtClean="0"/>
          </a:p>
          <a:p>
            <a:r>
              <a:rPr lang="nl-NL" sz="3600" dirty="0"/>
              <a:t>Wil met jou sorg jou nou begewe</a:t>
            </a:r>
            <a:endParaRPr lang="en-ZA" sz="3600" dirty="0"/>
          </a:p>
          <a:p>
            <a:r>
              <a:rPr lang="nl-NL" sz="3600" dirty="0"/>
              <a:t>tot God, beskermer van jou lewe.</a:t>
            </a:r>
            <a:endParaRPr lang="en-ZA" sz="3600" dirty="0"/>
          </a:p>
          <a:p>
            <a:r>
              <a:rPr lang="nl-NL" sz="3600" dirty="0"/>
              <a:t>Ek sal nie wankel. Maar dié manne,</a:t>
            </a:r>
            <a:endParaRPr lang="en-ZA" sz="3600" dirty="0"/>
          </a:p>
          <a:p>
            <a:r>
              <a:rPr lang="nl-NL" sz="3600" dirty="0" smtClean="0"/>
              <a:t>wat </a:t>
            </a:r>
            <a:r>
              <a:rPr lang="nl-NL" sz="3600" dirty="0"/>
              <a:t>my </a:t>
            </a:r>
            <a:r>
              <a:rPr lang="nl-NL" sz="3600" dirty="0" smtClean="0"/>
              <a:t>bestry </a:t>
            </a:r>
            <a:r>
              <a:rPr lang="nl-NL" sz="3600" dirty="0"/>
              <a:t>– </a:t>
            </a:r>
            <a:r>
              <a:rPr lang="nl-NL" sz="3600" dirty="0" smtClean="0"/>
              <a:t>vernietiging </a:t>
            </a:r>
            <a:endParaRPr lang="en-ZA" sz="3600" dirty="0"/>
          </a:p>
          <a:p>
            <a:r>
              <a:rPr lang="en-ZA" sz="3600" dirty="0" smtClean="0"/>
              <a:t>Sal God die H</a:t>
            </a:r>
            <a:r>
              <a:rPr lang="en-ZA" sz="3600" cap="small" dirty="0"/>
              <a:t>ere</a:t>
            </a:r>
            <a:r>
              <a:rPr lang="en-ZA" sz="3600" dirty="0" smtClean="0"/>
              <a:t> </a:t>
            </a:r>
            <a:r>
              <a:rPr lang="en-ZA" sz="3600" dirty="0" err="1" smtClean="0"/>
              <a:t>oor</a:t>
            </a:r>
            <a:r>
              <a:rPr lang="en-ZA" sz="3600" dirty="0" smtClean="0"/>
              <a:t> </a:t>
            </a:r>
            <a:r>
              <a:rPr lang="en-ZA" sz="3600" dirty="0" err="1" smtClean="0"/>
              <a:t>hul</a:t>
            </a:r>
            <a:r>
              <a:rPr lang="en-ZA" sz="3600" dirty="0" smtClean="0"/>
              <a:t> bring.</a:t>
            </a:r>
            <a:endParaRPr lang="en-ZA" sz="3600" dirty="0"/>
          </a:p>
          <a:p>
            <a:r>
              <a:rPr lang="nl-NL" sz="3600" dirty="0"/>
              <a:t>Maar ék vertrou die </a:t>
            </a:r>
            <a:r>
              <a:rPr lang="nl-NL" sz="3600" cap="small" dirty="0"/>
              <a:t>Heer</a:t>
            </a:r>
            <a:r>
              <a:rPr lang="nl-NL" sz="3600" dirty="0"/>
              <a:t> se planne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71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692696"/>
            <a:ext cx="9036496" cy="4021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Die hemel loof, o </a:t>
            </a:r>
            <a:r>
              <a:rPr lang="nl-NL" sz="3200" cap="small" dirty="0"/>
              <a:t>Heer</a:t>
            </a:r>
            <a:r>
              <a:rPr lang="nl-NL" sz="3200" dirty="0"/>
              <a:t>, u wonderbare mag;</a:t>
            </a:r>
            <a:endParaRPr lang="en-ZA" sz="3200" dirty="0"/>
          </a:p>
          <a:p>
            <a:r>
              <a:rPr lang="nl-NL" sz="3200" dirty="0"/>
              <a:t>die eng’le prys u trou en waarheid dag en nag.</a:t>
            </a:r>
            <a:endParaRPr lang="en-ZA" sz="3200" dirty="0"/>
          </a:p>
          <a:p>
            <a:r>
              <a:rPr lang="nl-NL" sz="3200" dirty="0"/>
              <a:t>Want in die hemel is daar niemand U gelyk nie;</a:t>
            </a:r>
            <a:endParaRPr lang="en-ZA" sz="3200" dirty="0"/>
          </a:p>
          <a:p>
            <a:r>
              <a:rPr lang="nl-NL" sz="3200" dirty="0"/>
              <a:t>geen seraf wat voor U die vleuel nie moet stryk nie.</a:t>
            </a:r>
            <a:endParaRPr lang="en-ZA" sz="3200" dirty="0"/>
          </a:p>
          <a:p>
            <a:r>
              <a:rPr lang="nl-NL" sz="3200" dirty="0"/>
              <a:t>Verskriklik is u mag, en eind'loos u vermoë,</a:t>
            </a:r>
            <a:endParaRPr lang="en-ZA" sz="3200" dirty="0"/>
          </a:p>
          <a:p>
            <a:r>
              <a:rPr lang="nl-NL" sz="3200" dirty="0"/>
              <a:t>u onverbreekb're trou omring U voor hul oë</a:t>
            </a:r>
            <a:r>
              <a:rPr lang="nl-NL" sz="3200" dirty="0" smtClean="0"/>
              <a:t>.</a:t>
            </a:r>
            <a:endParaRPr lang="en-Z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813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692696"/>
            <a:ext cx="9036496" cy="4021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U tem die woeste see, dit luister na u wil;</a:t>
            </a:r>
            <a:endParaRPr lang="en-ZA" sz="3200" dirty="0"/>
          </a:p>
          <a:p>
            <a:r>
              <a:rPr lang="nl-NL" sz="3200" dirty="0"/>
              <a:t>hoe hoog die storm mag gaan, U wink en dit is stil!</a:t>
            </a:r>
            <a:endParaRPr lang="en-ZA" sz="3200" dirty="0"/>
          </a:p>
          <a:p>
            <a:r>
              <a:rPr lang="nl-NL" sz="3200" dirty="0"/>
              <a:t>Ook Rahab is verslaan; net waar u arm geswaai het, </a:t>
            </a:r>
            <a:endParaRPr lang="en-ZA" sz="3200" dirty="0"/>
          </a:p>
          <a:p>
            <a:r>
              <a:rPr lang="nl-NL" sz="3200" dirty="0"/>
              <a:t>lê vyande verstrooi, soos kaf wat weggewaai het.</a:t>
            </a:r>
            <a:endParaRPr lang="en-ZA" sz="3200" dirty="0"/>
          </a:p>
          <a:p>
            <a:r>
              <a:rPr lang="nl-NL" sz="3200" dirty="0"/>
              <a:t>Die aarde^en hemel, </a:t>
            </a:r>
            <a:r>
              <a:rPr lang="nl-NL" sz="3200" cap="small" dirty="0"/>
              <a:t>Heer</a:t>
            </a:r>
            <a:r>
              <a:rPr lang="nl-NL" sz="3200" dirty="0"/>
              <a:t>, die volheid wat daarin is,</a:t>
            </a:r>
            <a:endParaRPr lang="en-ZA" sz="3200" dirty="0"/>
          </a:p>
          <a:p>
            <a:r>
              <a:rPr lang="nl-NL" sz="3200" dirty="0"/>
              <a:t>behoort aan U, wat self hul oorsprong en begin is.</a:t>
            </a:r>
            <a:endParaRPr lang="en-Z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152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692696"/>
            <a:ext cx="9036496" cy="4021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Die noorde‘t U geskep, die suide daarmee saam;</a:t>
            </a:r>
            <a:endParaRPr lang="en-ZA" sz="3200" dirty="0"/>
          </a:p>
          <a:p>
            <a:r>
              <a:rPr lang="nl-NL" sz="3200" dirty="0"/>
              <a:t>hier jubel Tabor, daar juig Hermon in u Naam.</a:t>
            </a:r>
            <a:endParaRPr lang="en-ZA" sz="3200" dirty="0"/>
          </a:p>
          <a:p>
            <a:r>
              <a:rPr lang="nl-NL" sz="3200" dirty="0"/>
              <a:t>U het ŉ arm met mag; u hand het groot vermoë,</a:t>
            </a:r>
            <a:endParaRPr lang="en-ZA" sz="3200" dirty="0"/>
          </a:p>
          <a:p>
            <a:r>
              <a:rPr lang="nl-NL" sz="3200" dirty="0"/>
              <a:t>u regterhand is hoog, u troon bly onbewoë:</a:t>
            </a:r>
            <a:endParaRPr lang="en-ZA" sz="3200" dirty="0"/>
          </a:p>
          <a:p>
            <a:r>
              <a:rPr lang="nl-NL" sz="3200" dirty="0"/>
              <a:t>geregtigheid beskerm u troon aan alle kante,</a:t>
            </a:r>
            <a:endParaRPr lang="en-ZA" sz="3200" dirty="0"/>
          </a:p>
          <a:p>
            <a:r>
              <a:rPr lang="nl-NL" sz="3200" dirty="0"/>
              <a:t>en guns en waarheid is u troue afgesante.</a:t>
            </a:r>
            <a:endParaRPr lang="en-Z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057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692696"/>
            <a:ext cx="9036496" cy="4021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Hoe salig is die volk wat luister na u woord,</a:t>
            </a:r>
            <a:endParaRPr lang="en-ZA" sz="3200" dirty="0"/>
          </a:p>
          <a:p>
            <a:r>
              <a:rPr lang="nl-NL" sz="3200" dirty="0"/>
              <a:t>hul wandel in die lig wat van U afstraal, voort.</a:t>
            </a:r>
            <a:endParaRPr lang="en-ZA" sz="3200" dirty="0"/>
          </a:p>
          <a:p>
            <a:r>
              <a:rPr lang="nl-NL" sz="3200" dirty="0"/>
              <a:t>Hul sal hul in u diens, waaraan hul toegewy is,</a:t>
            </a:r>
            <a:endParaRPr lang="en-ZA" sz="3200" dirty="0"/>
          </a:p>
          <a:p>
            <a:r>
              <a:rPr lang="nl-NL" sz="3200" dirty="0"/>
              <a:t>die hele dag verheug, omdat hul in U bly is;</a:t>
            </a:r>
            <a:endParaRPr lang="en-ZA" sz="3200" dirty="0"/>
          </a:p>
          <a:p>
            <a:r>
              <a:rPr lang="nl-NL" sz="3200" dirty="0"/>
              <a:t>hul prys u grote krag wat alle krag oortref het,</a:t>
            </a:r>
            <a:endParaRPr lang="en-ZA" sz="3200" dirty="0"/>
          </a:p>
          <a:p>
            <a:r>
              <a:rPr lang="nl-NL" sz="3200" dirty="0"/>
              <a:t>en u geregtigheid wat hul weer opgehef het.</a:t>
            </a:r>
            <a:endParaRPr lang="en-Z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706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692696"/>
            <a:ext cx="9036496" cy="4514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89:7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U tog, U is hul roem, hul sieraad en hul prag,</a:t>
            </a:r>
            <a:endParaRPr lang="en-ZA" sz="3200" dirty="0"/>
          </a:p>
          <a:p>
            <a:r>
              <a:rPr lang="nl-NL" sz="3200" dirty="0"/>
              <a:t>wat hul beklee met krag en onoorwinb’re mag.</a:t>
            </a:r>
            <a:endParaRPr lang="en-ZA" sz="3200" dirty="0"/>
          </a:p>
          <a:p>
            <a:r>
              <a:rPr lang="nl-NL" sz="3200" dirty="0"/>
              <a:t>Uit vrye guns alleen, uit eewge mededoë,</a:t>
            </a:r>
            <a:endParaRPr lang="en-ZA" sz="3200" dirty="0"/>
          </a:p>
          <a:p>
            <a:r>
              <a:rPr lang="nl-NL" sz="3200" dirty="0"/>
              <a:t>lig ons die hoof omhoog, weer sterk deur Gods vermoë.</a:t>
            </a:r>
            <a:endParaRPr lang="en-ZA" sz="3200" dirty="0"/>
          </a:p>
          <a:p>
            <a:r>
              <a:rPr lang="nl-NL" sz="3200" dirty="0"/>
              <a:t>Want God is ons ŉ skild, die weerkrag van ons lewe;</a:t>
            </a:r>
            <a:endParaRPr lang="en-ZA" sz="3200" dirty="0"/>
          </a:p>
          <a:p>
            <a:r>
              <a:rPr lang="nl-NL" sz="3200" dirty="0"/>
              <a:t>en onse Koning is deur Israels God gegewe.</a:t>
            </a:r>
            <a:endParaRPr lang="en-Z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008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692696"/>
            <a:ext cx="9036496" cy="4021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89:8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U het voorheen, o </a:t>
            </a:r>
            <a:r>
              <a:rPr lang="nl-NL" sz="3200" cap="small" dirty="0"/>
              <a:t>Heer</a:t>
            </a:r>
            <a:r>
              <a:rPr lang="nl-NL" sz="3200" dirty="0"/>
              <a:t>, u goddelike lig</a:t>
            </a:r>
            <a:endParaRPr lang="en-ZA" sz="3200" dirty="0"/>
          </a:p>
          <a:p>
            <a:r>
              <a:rPr lang="nl-NL" sz="3200" dirty="0"/>
              <a:t>laat uitstraal voor ons heen in sieners-vérgesig;</a:t>
            </a:r>
            <a:endParaRPr lang="en-ZA" sz="3200" dirty="0"/>
          </a:p>
          <a:p>
            <a:r>
              <a:rPr lang="nl-NL" sz="3200" dirty="0"/>
              <a:t>U‘t van ŉ saak vertel in donker nog verlore:</a:t>
            </a:r>
            <a:endParaRPr lang="en-ZA" sz="3200" dirty="0"/>
          </a:p>
          <a:p>
            <a:r>
              <a:rPr lang="nl-NL" sz="3200" dirty="0"/>
              <a:t>U het gesê daar is ŉ held vir jul gebore</a:t>
            </a:r>
            <a:endParaRPr lang="en-ZA" sz="3200" dirty="0"/>
          </a:p>
          <a:p>
            <a:r>
              <a:rPr lang="nl-NL" sz="3200" dirty="0"/>
              <a:t>wat Ek verkies het en aan wie Ek hulp gebied het,</a:t>
            </a:r>
            <a:endParaRPr lang="en-ZA" sz="3200" dirty="0"/>
          </a:p>
          <a:p>
            <a:r>
              <a:rPr lang="nl-NL" sz="3200" dirty="0"/>
              <a:t>aan Dawid, aan my kneg, wat Ek met salf oorgiet het. </a:t>
            </a:r>
            <a:endParaRPr lang="en-Z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573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692696"/>
            <a:ext cx="9036496" cy="4021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89:9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My hand sal hom bewaak, bestendig dag en nag;</a:t>
            </a:r>
            <a:endParaRPr lang="en-ZA" sz="3200" dirty="0"/>
          </a:p>
          <a:p>
            <a:r>
              <a:rPr lang="nl-NL" sz="3200" dirty="0"/>
              <a:t>my arm sal hom in nood versterk met moed en krag.</a:t>
            </a:r>
            <a:endParaRPr lang="en-ZA" sz="3200" dirty="0"/>
          </a:p>
          <a:p>
            <a:r>
              <a:rPr lang="nl-NL" sz="3200" dirty="0"/>
              <a:t>Val vyande hom aan, dit sal hul nie geluk nie;	</a:t>
            </a:r>
            <a:endParaRPr lang="en-ZA" sz="3200" dirty="0"/>
          </a:p>
          <a:p>
            <a:r>
              <a:rPr lang="nl-NL" sz="3200" dirty="0"/>
              <a:t>die man van onreg sal hom nooit kan onderdruk nie;</a:t>
            </a:r>
            <a:endParaRPr lang="en-ZA" sz="3200" dirty="0"/>
          </a:p>
          <a:p>
            <a:r>
              <a:rPr lang="nl-NL" sz="3200" dirty="0"/>
              <a:t>wie hom beangstig, of dit ooit teen hom wil wae,</a:t>
            </a:r>
            <a:endParaRPr lang="en-ZA" sz="3200" dirty="0"/>
          </a:p>
          <a:p>
            <a:r>
              <a:rPr lang="nl-NL" sz="3200" dirty="0"/>
              <a:t>dié sal my hand besoek met strafgerig en plae.</a:t>
            </a:r>
            <a:endParaRPr lang="en-Z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906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692696"/>
            <a:ext cx="9036496" cy="4021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89:10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My goedertierenheid, hom altyd trou naby,</a:t>
            </a:r>
            <a:endParaRPr lang="en-ZA" sz="3200" dirty="0"/>
          </a:p>
          <a:p>
            <a:r>
              <a:rPr lang="nl-NL" sz="3200" dirty="0"/>
              <a:t>sal in die donker nag sy helder leidstér bly.</a:t>
            </a:r>
            <a:endParaRPr lang="en-ZA" sz="3200" dirty="0"/>
          </a:p>
          <a:p>
            <a:r>
              <a:rPr lang="af-ZA" sz="3200" dirty="0"/>
              <a:t>My Naam sal vir hom wees ŉ altyd sterke toring,</a:t>
            </a:r>
            <a:endParaRPr lang="en-ZA" sz="3200" dirty="0"/>
          </a:p>
          <a:p>
            <a:r>
              <a:rPr lang="nl-NL" sz="3200" dirty="0"/>
              <a:t>en in my krag swaai hy die hooggehewe horing.</a:t>
            </a:r>
            <a:endParaRPr lang="en-ZA" sz="3200" dirty="0"/>
          </a:p>
          <a:p>
            <a:r>
              <a:rPr lang="nl-NL" sz="3200" dirty="0"/>
              <a:t>Ek sal sy hand laat heers oor lande wydgeleë,</a:t>
            </a:r>
            <a:endParaRPr lang="en-ZA" sz="3200" dirty="0"/>
          </a:p>
          <a:p>
            <a:r>
              <a:rPr lang="nl-NL" sz="3200" dirty="0"/>
              <a:t>sy regterhand laat rus op stroomgebied en seë</a:t>
            </a:r>
            <a:endParaRPr lang="en-Z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637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692696"/>
            <a:ext cx="9036496" cy="4021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89:11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Hy sal dit uitroep: </a:t>
            </a:r>
            <a:r>
              <a:rPr lang="nl-NL" sz="3200" cap="small" dirty="0"/>
              <a:t>Heer</a:t>
            </a:r>
            <a:r>
              <a:rPr lang="nl-NL" sz="3200" dirty="0"/>
              <a:t>, U is my Vader trou,</a:t>
            </a:r>
            <a:endParaRPr lang="en-ZA" sz="3200" dirty="0"/>
          </a:p>
          <a:p>
            <a:r>
              <a:rPr lang="nl-NL" sz="3200" dirty="0"/>
              <a:t>my God, my Rots van heil waar ek alleen op bou.</a:t>
            </a:r>
            <a:endParaRPr lang="en-ZA" sz="3200" dirty="0"/>
          </a:p>
          <a:p>
            <a:r>
              <a:rPr lang="nl-NL" sz="3200" dirty="0"/>
              <a:t>Hy is vir My ŉ seun tot hoogste rang gebore,</a:t>
            </a:r>
            <a:endParaRPr lang="en-ZA" sz="3200" dirty="0"/>
          </a:p>
          <a:p>
            <a:r>
              <a:rPr lang="nl-NL" sz="3200" dirty="0"/>
              <a:t>deur My as koning van die konings uitverkore.</a:t>
            </a:r>
            <a:endParaRPr lang="en-ZA" sz="3200" dirty="0"/>
          </a:p>
          <a:p>
            <a:r>
              <a:rPr lang="nl-NL" sz="3200" dirty="0"/>
              <a:t>Vir hom bly my verbond vir altyd vas en stewig,</a:t>
            </a:r>
            <a:endParaRPr lang="en-ZA" sz="3200" dirty="0"/>
          </a:p>
          <a:p>
            <a:r>
              <a:rPr lang="nl-NL" sz="3200" dirty="0"/>
              <a:t>my goedertierenheid bewys Ek hom vir ewig.</a:t>
            </a:r>
            <a:endParaRPr lang="en-Z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295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692696"/>
            <a:ext cx="9036496" cy="4021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89:12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Ek sal sy nageslag en troon nooit laat vergaan,</a:t>
            </a:r>
            <a:endParaRPr lang="en-ZA" sz="3200" dirty="0"/>
          </a:p>
          <a:p>
            <a:r>
              <a:rPr lang="nl-NL" sz="3200" dirty="0"/>
              <a:t>sy heerskappy laat duur so lank die hemel staan.</a:t>
            </a:r>
            <a:endParaRPr lang="en-ZA" sz="3200" dirty="0"/>
          </a:p>
          <a:p>
            <a:r>
              <a:rPr lang="nl-NL" sz="3200" dirty="0"/>
              <a:t>Maar wil sy kinders nie my wette onderhou nie,</a:t>
            </a:r>
            <a:endParaRPr lang="en-ZA" sz="3200" dirty="0"/>
          </a:p>
          <a:p>
            <a:r>
              <a:rPr lang="nl-NL" sz="3200" dirty="0"/>
              <a:t>bly hul aan my bevel en regte nie getrou nie,</a:t>
            </a:r>
            <a:endParaRPr lang="en-ZA" sz="3200" dirty="0"/>
          </a:p>
          <a:p>
            <a:r>
              <a:rPr lang="nl-NL" sz="3200" dirty="0"/>
              <a:t>maar dwaal hul verder af in hul onheil’ge weë </a:t>
            </a:r>
            <a:r>
              <a:rPr lang="nl-NL" sz="3200" dirty="0" smtClean="0"/>
              <a:t>–</a:t>
            </a:r>
            <a:endParaRPr lang="en-ZA" sz="3200" dirty="0"/>
          </a:p>
          <a:p>
            <a:r>
              <a:rPr lang="nl-NL" sz="3200" dirty="0"/>
              <a:t>Dan kom my tugtiging op sondaarspad hul teë.</a:t>
            </a:r>
            <a:endParaRPr lang="en-Z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229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4868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56:1</a:t>
            </a:r>
          </a:p>
          <a:p>
            <a:endParaRPr lang="af-ZA" sz="3600" dirty="0"/>
          </a:p>
          <a:p>
            <a:r>
              <a:rPr lang="nl-NL" sz="3600" dirty="0"/>
              <a:t>Genade</a:t>
            </a:r>
            <a:r>
              <a:rPr lang="nl-NL" sz="3600" dirty="0" smtClean="0"/>
              <a:t>,^o </a:t>
            </a:r>
            <a:r>
              <a:rPr lang="nl-NL" sz="3600" dirty="0"/>
              <a:t>God! Ek hoop op U alleen.</a:t>
            </a:r>
            <a:endParaRPr lang="en-ZA" sz="3600" dirty="0"/>
          </a:p>
          <a:p>
            <a:r>
              <a:rPr lang="nl-NL" sz="3600" dirty="0"/>
              <a:t>Die vyand staan met trots en haat my teen;</a:t>
            </a:r>
            <a:endParaRPr lang="en-ZA" sz="3600" dirty="0"/>
          </a:p>
          <a:p>
            <a:r>
              <a:rPr lang="nl-NL" sz="3600" dirty="0"/>
              <a:t>hy veg, verdruk, vertrap. Waar moet ek heen?...</a:t>
            </a:r>
            <a:endParaRPr lang="en-ZA" sz="3600" dirty="0"/>
          </a:p>
          <a:p>
            <a:r>
              <a:rPr lang="nl-NL" sz="3600" dirty="0"/>
              <a:t>Op U, my God, vertrou ek.</a:t>
            </a:r>
            <a:endParaRPr lang="en-ZA" sz="3600" dirty="0"/>
          </a:p>
          <a:p>
            <a:r>
              <a:rPr lang="nl-NL" sz="3600" dirty="0"/>
              <a:t>U gee u woord, dit sal my nooit begewe,</a:t>
            </a:r>
            <a:endParaRPr lang="en-ZA" sz="3600" dirty="0"/>
          </a:p>
          <a:p>
            <a:r>
              <a:rPr lang="nl-NL" sz="3600" dirty="0"/>
              <a:t>daar leef ek mee, dit dra my deur die lewe;</a:t>
            </a:r>
            <a:endParaRPr lang="en-ZA" sz="3600" dirty="0"/>
          </a:p>
          <a:p>
            <a:r>
              <a:rPr lang="nl-NL" sz="3600" dirty="0"/>
              <a:t>ek gee my hart, tot U omhooggehewe –</a:t>
            </a:r>
            <a:endParaRPr lang="en-ZA" sz="3600" dirty="0"/>
          </a:p>
          <a:p>
            <a:r>
              <a:rPr lang="nl-NL" sz="3600" dirty="0"/>
              <a:t>sou ek ŉ mens dan vrees</a:t>
            </a:r>
            <a:r>
              <a:rPr lang="nl-NL" sz="3600" dirty="0" smtClean="0"/>
              <a:t>?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046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692696"/>
            <a:ext cx="9036496" cy="5991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89:13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Dan sal Ek oor hul kwaad my strenge roede hef;</a:t>
            </a:r>
            <a:endParaRPr lang="en-ZA" sz="3200" dirty="0"/>
          </a:p>
          <a:p>
            <a:r>
              <a:rPr lang="nl-NL" sz="3200" dirty="0"/>
              <a:t>my hand sal nie verskoon, maar streng hul boosheid tref.</a:t>
            </a:r>
            <a:endParaRPr lang="en-ZA" sz="3200" dirty="0"/>
          </a:p>
          <a:p>
            <a:r>
              <a:rPr lang="nl-NL" sz="3200" dirty="0"/>
              <a:t>Nogtans sal Ek van hom my goedheid nimmer wend nie,</a:t>
            </a:r>
            <a:endParaRPr lang="en-ZA" sz="3200" dirty="0"/>
          </a:p>
          <a:p>
            <a:r>
              <a:rPr lang="nl-NL" sz="3200" dirty="0"/>
              <a:t>nóg wankel in my trou, of ooit my waarheid skend nie.</a:t>
            </a:r>
            <a:endParaRPr lang="en-ZA" sz="3200" dirty="0"/>
          </a:p>
          <a:p>
            <a:r>
              <a:rPr lang="nl-NL" sz="3200" dirty="0"/>
              <a:t>Ek wil nie t’ruggaan op my heilige verbond nie </a:t>
            </a:r>
            <a:endParaRPr lang="en-ZA" sz="3200" dirty="0"/>
          </a:p>
          <a:p>
            <a:r>
              <a:rPr lang="nl-NL" sz="3200" dirty="0"/>
              <a:t>of ooit die woord herroep wat uitgaan uit my mond nie. </a:t>
            </a:r>
            <a:endParaRPr lang="en-Z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521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692696"/>
            <a:ext cx="8568952" cy="4021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89:14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Ek‘t by my heiligheid aan Dawid trou gesweer,</a:t>
            </a:r>
            <a:endParaRPr lang="en-ZA" sz="3200" dirty="0"/>
          </a:p>
          <a:p>
            <a:r>
              <a:rPr lang="nl-NL" sz="3200" dirty="0"/>
              <a:t>beloftewoord wat Ek bevestig altyd weer;</a:t>
            </a:r>
            <a:endParaRPr lang="en-ZA" sz="3200" dirty="0"/>
          </a:p>
          <a:p>
            <a:r>
              <a:rPr lang="nl-NL" sz="3200" dirty="0"/>
              <a:t>sy nageslag en troon sal voor My wees onendig,</a:t>
            </a:r>
            <a:endParaRPr lang="en-ZA" sz="3200" dirty="0"/>
          </a:p>
          <a:p>
            <a:r>
              <a:rPr lang="nl-NL" sz="3200" dirty="0"/>
              <a:t>net soos die son se lig so glansryk en bestendig;</a:t>
            </a:r>
            <a:endParaRPr lang="en-ZA" sz="3200" dirty="0"/>
          </a:p>
          <a:p>
            <a:r>
              <a:rPr lang="nl-NL" sz="3200" dirty="0"/>
              <a:t>net soos die maan so vas. En bo die hemelboë</a:t>
            </a:r>
            <a:endParaRPr lang="en-ZA" sz="3200" dirty="0"/>
          </a:p>
          <a:p>
            <a:r>
              <a:rPr lang="nl-NL" sz="3200" dirty="0"/>
              <a:t>staan die Getuie, in getrouheid onbewoë.</a:t>
            </a:r>
            <a:endParaRPr lang="en-Z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065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692696"/>
            <a:ext cx="8928992" cy="4021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89:15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En nou?... U het verstoot, U het in toorn verag</a:t>
            </a:r>
            <a:endParaRPr lang="en-ZA" sz="3200" dirty="0"/>
          </a:p>
          <a:p>
            <a:r>
              <a:rPr lang="nl-NL" sz="3200" dirty="0"/>
              <a:t>hom wat gesalf was, in sy late nageslag!</a:t>
            </a:r>
            <a:endParaRPr lang="en-ZA" sz="3200" dirty="0"/>
          </a:p>
          <a:p>
            <a:r>
              <a:rPr lang="nl-NL" sz="3200" dirty="0"/>
              <a:t>Het U u kneg vergeet, dink U aan u verbond nie?</a:t>
            </a:r>
            <a:endParaRPr lang="en-ZA" sz="3200" dirty="0"/>
          </a:p>
          <a:p>
            <a:r>
              <a:rPr lang="nl-NL" sz="3200" dirty="0"/>
              <a:t>Lê nie sy koningskroon ontheilig teen die grond nie?</a:t>
            </a:r>
            <a:endParaRPr lang="en-ZA" sz="3200" dirty="0"/>
          </a:p>
          <a:p>
            <a:r>
              <a:rPr lang="nl-NL" sz="3200" dirty="0"/>
              <a:t>U gooi sy mure om en breek sy vestingwalle,</a:t>
            </a:r>
            <a:endParaRPr lang="en-ZA" sz="3200" dirty="0"/>
          </a:p>
          <a:p>
            <a:r>
              <a:rPr lang="nl-NL" sz="3200" dirty="0"/>
              <a:t>al wie verbygaan, roof en spot met welgevalle.</a:t>
            </a:r>
            <a:endParaRPr lang="en-Z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14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692696"/>
            <a:ext cx="8568952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89:16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Sy teëstander, H</a:t>
            </a:r>
            <a:r>
              <a:rPr lang="nl-NL" sz="2800" dirty="0"/>
              <a:t>EER</a:t>
            </a:r>
            <a:r>
              <a:rPr lang="nl-NL" sz="3200" dirty="0"/>
              <a:t>, het U bo hom verhef,</a:t>
            </a:r>
            <a:endParaRPr lang="en-ZA" sz="3200" dirty="0"/>
          </a:p>
          <a:p>
            <a:r>
              <a:rPr lang="nl-NL" sz="3200" dirty="0"/>
              <a:t>sy vyand bly gemaak, sy swaard kan nie meer tref;</a:t>
            </a:r>
            <a:endParaRPr lang="en-ZA" sz="3200" dirty="0"/>
          </a:p>
          <a:p>
            <a:r>
              <a:rPr lang="nl-NL" sz="3200" dirty="0"/>
              <a:t>sy heldehart is weg, geen krag meer in sy hand nie, </a:t>
            </a:r>
            <a:endParaRPr lang="en-ZA" sz="3200" dirty="0"/>
          </a:p>
          <a:p>
            <a:r>
              <a:rPr lang="nl-NL" sz="3200" dirty="0"/>
              <a:t>sy glanse het verbleek, sy troon hou nie meer stand nie;</a:t>
            </a:r>
            <a:endParaRPr lang="en-ZA" sz="3200" dirty="0"/>
          </a:p>
          <a:p>
            <a:r>
              <a:rPr lang="nl-NL" sz="3200" dirty="0"/>
              <a:t>sy jeug het U verkort deur smaad wat hom oordek het.</a:t>
            </a:r>
            <a:endParaRPr lang="en-ZA" sz="3200" dirty="0"/>
          </a:p>
          <a:p>
            <a:r>
              <a:rPr lang="nl-NL" sz="3200" dirty="0"/>
              <a:t>Hoe lank nog?... </a:t>
            </a:r>
            <a:r>
              <a:rPr lang="nl-NL" sz="3200" cap="small" dirty="0"/>
              <a:t>H</a:t>
            </a:r>
            <a:r>
              <a:rPr lang="nl-NL" sz="3600" cap="small" dirty="0"/>
              <a:t>eer</a:t>
            </a:r>
            <a:r>
              <a:rPr lang="nl-NL" sz="3200" dirty="0"/>
              <a:t>, hoe brand die vlam wat U gewek het!</a:t>
            </a:r>
            <a:endParaRPr lang="en-ZA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864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692696"/>
            <a:ext cx="8568952" cy="4514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89:17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Gedenk, o </a:t>
            </a:r>
            <a:r>
              <a:rPr lang="nl-NL" sz="3200" cap="small" dirty="0"/>
              <a:t>Heer,</a:t>
            </a:r>
            <a:r>
              <a:rPr lang="nl-NL" sz="3200" dirty="0"/>
              <a:t> hoe swak ek is: hoe kort van duur, </a:t>
            </a:r>
            <a:endParaRPr lang="en-ZA" sz="3200" dirty="0"/>
          </a:p>
          <a:p>
            <a:r>
              <a:rPr lang="nl-NL" sz="3200" dirty="0"/>
              <a:t>hoe nietig my bestaan, die dood wink elke uur. </a:t>
            </a:r>
            <a:endParaRPr lang="en-ZA" sz="3200" dirty="0"/>
          </a:p>
          <a:p>
            <a:r>
              <a:rPr lang="nl-NL" sz="3200" dirty="0"/>
              <a:t>Wie leef daar wat die dood nie eenmaal sal aanskou nie? </a:t>
            </a:r>
            <a:endParaRPr lang="en-ZA" sz="3200" dirty="0"/>
          </a:p>
          <a:p>
            <a:r>
              <a:rPr lang="nl-NL" sz="3200" dirty="0"/>
              <a:t>Geeneen wat teen dié mag sy lewe kan behou nie. </a:t>
            </a:r>
            <a:endParaRPr lang="en-ZA" sz="3200" dirty="0"/>
          </a:p>
          <a:p>
            <a:r>
              <a:rPr lang="nl-NL" sz="3200" dirty="0"/>
              <a:t>Waar is u guns, o </a:t>
            </a:r>
            <a:r>
              <a:rPr lang="nl-NL" sz="3200" cap="small" dirty="0"/>
              <a:t>Heer</a:t>
            </a:r>
            <a:r>
              <a:rPr lang="nl-NL" sz="3200" dirty="0"/>
              <a:t>, u eed so ongeskonde	</a:t>
            </a:r>
            <a:endParaRPr lang="en-ZA" sz="3200" dirty="0"/>
          </a:p>
          <a:p>
            <a:r>
              <a:rPr lang="nl-NL" sz="3200" dirty="0"/>
              <a:t>na u beloftewoord, aan Dawids huis verbonde?</a:t>
            </a:r>
            <a:endParaRPr lang="en-ZA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834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692696"/>
            <a:ext cx="9036496" cy="4514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89:18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200" dirty="0"/>
              <a:t>Gedenk, o </a:t>
            </a:r>
            <a:r>
              <a:rPr lang="nl-NL" sz="3200" cap="small" dirty="0"/>
              <a:t>Heer</a:t>
            </a:r>
            <a:r>
              <a:rPr lang="nl-NL" sz="3200" dirty="0"/>
              <a:t>, die smaad waarmee hul ons oorstort,</a:t>
            </a:r>
            <a:endParaRPr lang="en-ZA" sz="3200" dirty="0"/>
          </a:p>
          <a:p>
            <a:r>
              <a:rPr lang="nl-NL" sz="3200" dirty="0"/>
              <a:t>hoedat ons siel deur volk op volk gepynig word;</a:t>
            </a:r>
            <a:endParaRPr lang="en-ZA" sz="3200" dirty="0"/>
          </a:p>
          <a:p>
            <a:r>
              <a:rPr lang="nl-NL" sz="3200" dirty="0"/>
              <a:t>hoe skimp en skande steeds die voetstap begelei het</a:t>
            </a:r>
            <a:endParaRPr lang="en-ZA" sz="3200" dirty="0"/>
          </a:p>
          <a:p>
            <a:r>
              <a:rPr lang="nl-NL" sz="3200" dirty="0"/>
              <a:t>van hom wat U gesalf, en aan Uself gewy het.	</a:t>
            </a:r>
            <a:endParaRPr lang="en-ZA" sz="3200" dirty="0"/>
          </a:p>
          <a:p>
            <a:r>
              <a:rPr lang="nl-NL" sz="3200" dirty="0"/>
              <a:t>Nogtans, o </a:t>
            </a:r>
            <a:r>
              <a:rPr lang="nl-NL" sz="3200" cap="small" dirty="0"/>
              <a:t>Heer</a:t>
            </a:r>
            <a:r>
              <a:rPr lang="nl-NL" sz="3200" dirty="0"/>
              <a:t>, u trou die volg U in u gange </a:t>
            </a:r>
            <a:r>
              <a:rPr lang="nl-NL" sz="3200" dirty="0" smtClean="0"/>
              <a:t>– </a:t>
            </a:r>
            <a:endParaRPr lang="en-ZA" sz="3200" dirty="0"/>
          </a:p>
          <a:p>
            <a:r>
              <a:rPr lang="nl-NL" sz="3200" dirty="0"/>
              <a:t>aan U kom toe die lof, en “Amen” sê my sange! </a:t>
            </a:r>
            <a:endParaRPr lang="en-ZA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487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040" y="692696"/>
            <a:ext cx="8460432" cy="5365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90:1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U was, o </a:t>
            </a:r>
            <a:r>
              <a:rPr lang="nl-NL" sz="3600" cap="small" dirty="0"/>
              <a:t>Heer</a:t>
            </a:r>
            <a:r>
              <a:rPr lang="nl-NL" sz="3600" dirty="0"/>
              <a:t>, vanaf die vroegste jare</a:t>
            </a:r>
            <a:endParaRPr lang="en-ZA" sz="3600" dirty="0"/>
          </a:p>
          <a:p>
            <a:r>
              <a:rPr lang="nl-NL" sz="3600" dirty="0"/>
              <a:t>vir ons ŉ vlug- en skuilplek in gevare.</a:t>
            </a:r>
            <a:endParaRPr lang="en-ZA" sz="3600" dirty="0"/>
          </a:p>
          <a:p>
            <a:r>
              <a:rPr lang="nl-NL" sz="3600" dirty="0"/>
              <a:t>Die rotsgebergtes was nog nie gebore,</a:t>
            </a:r>
            <a:endParaRPr lang="en-ZA" sz="3600" dirty="0"/>
          </a:p>
          <a:p>
            <a:r>
              <a:rPr lang="nl-NL" sz="3600" dirty="0"/>
              <a:t>die aarde^uit niks geroep nie </a:t>
            </a:r>
            <a:r>
              <a:rPr lang="nl-NL" sz="3600" dirty="0" smtClean="0"/>
              <a:t>– </a:t>
            </a:r>
            <a:r>
              <a:rPr lang="nl-NL" sz="3600" dirty="0"/>
              <a:t>lank tevore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toe was U, </a:t>
            </a:r>
            <a:r>
              <a:rPr lang="nl-NL" sz="3600" cap="small" dirty="0"/>
              <a:t>Heer</a:t>
            </a:r>
            <a:r>
              <a:rPr lang="nl-NL" sz="3600" dirty="0"/>
              <a:t>, dieselfde God van mag,</a:t>
            </a:r>
            <a:endParaRPr lang="en-ZA" sz="3600" dirty="0"/>
          </a:p>
          <a:p>
            <a:r>
              <a:rPr lang="nl-NL" sz="3600" dirty="0"/>
              <a:t>onwankelbaar in wese en in krag.</a:t>
            </a:r>
            <a:endParaRPr lang="en-ZA" sz="3600" dirty="0"/>
          </a:p>
          <a:p>
            <a:pPr>
              <a:lnSpc>
                <a:spcPts val="3800"/>
              </a:lnSpc>
            </a:pPr>
            <a:endParaRPr lang="nl-NL" sz="3600" dirty="0" smtClean="0"/>
          </a:p>
          <a:p>
            <a:pPr>
              <a:lnSpc>
                <a:spcPts val="3800"/>
              </a:lnSpc>
            </a:pPr>
            <a:endParaRPr lang="nl-NL" sz="36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744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040" y="692696"/>
            <a:ext cx="8460432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90:2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Hoe nietig is die mens! Wat is sy lewe?</a:t>
            </a:r>
            <a:endParaRPr lang="en-ZA" sz="3600" dirty="0"/>
          </a:p>
          <a:p>
            <a:r>
              <a:rPr lang="nl-NL" sz="3600" dirty="0"/>
              <a:t>Wat hét die mens, al is hom veel gegewe?</a:t>
            </a:r>
            <a:endParaRPr lang="en-ZA" sz="3600" dirty="0"/>
          </a:p>
          <a:p>
            <a:r>
              <a:rPr lang="nl-NL" sz="3600" dirty="0"/>
              <a:t>U knak die steel van snel vergane jare,</a:t>
            </a:r>
            <a:endParaRPr lang="en-ZA" sz="3600" dirty="0"/>
          </a:p>
          <a:p>
            <a:r>
              <a:rPr lang="nl-NL" sz="3600" dirty="0"/>
              <a:t>en hy gaan heen net soos die najaarsblare.</a:t>
            </a:r>
            <a:endParaRPr lang="en-ZA" sz="3600" dirty="0"/>
          </a:p>
          <a:p>
            <a:r>
              <a:rPr lang="nl-NL" sz="3600" dirty="0"/>
              <a:t>Want in u oog is duisend jare, </a:t>
            </a:r>
            <a:r>
              <a:rPr lang="nl-NL" sz="3600" cap="small" dirty="0"/>
              <a:t>Heer</a:t>
            </a:r>
            <a:r>
              <a:rPr lang="nl-NL" sz="3600" dirty="0"/>
              <a:t>,</a:t>
            </a:r>
            <a:endParaRPr lang="en-ZA" sz="3600" dirty="0"/>
          </a:p>
          <a:p>
            <a:r>
              <a:rPr lang="nl-NL" sz="3600" dirty="0"/>
              <a:t>maar net ŉ dag, ŉ nagwaak en niks meer.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430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040" y="692696"/>
            <a:ext cx="8460432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90:3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Wat is die mens as U hom soos met strome</a:t>
            </a:r>
            <a:endParaRPr lang="en-ZA" sz="3600" dirty="0"/>
          </a:p>
          <a:p>
            <a:r>
              <a:rPr lang="nl-NL" sz="3600" dirty="0"/>
              <a:t>so snel oorgolf? Sy lewe^is slaap en drome!</a:t>
            </a:r>
            <a:endParaRPr lang="en-ZA" sz="3600" dirty="0"/>
          </a:p>
          <a:p>
            <a:r>
              <a:rPr lang="nl-NL" sz="3600" dirty="0"/>
              <a:t>Die môre staan hy regop, fris, verhewe,</a:t>
            </a:r>
            <a:endParaRPr lang="en-ZA" sz="3600" dirty="0"/>
          </a:p>
          <a:p>
            <a:r>
              <a:rPr lang="nl-NL" sz="3600" dirty="0"/>
              <a:t>soos gras wat spruit in eerste jonkheidslewe.</a:t>
            </a:r>
            <a:endParaRPr lang="en-ZA" sz="3600" dirty="0"/>
          </a:p>
          <a:p>
            <a:r>
              <a:rPr lang="nl-NL" sz="3600" dirty="0"/>
              <a:t>Maar teen die aand word hy al afgesny, </a:t>
            </a:r>
            <a:endParaRPr lang="en-ZA" sz="3600" dirty="0"/>
          </a:p>
          <a:p>
            <a:r>
              <a:rPr lang="nl-NL" sz="3600" dirty="0"/>
              <a:t>dan droog hy weg, en dis met hom verby.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180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60040" y="692696"/>
            <a:ext cx="8783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90:4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U toorn verslyt ons in ons aardse swerwe, </a:t>
            </a:r>
            <a:endParaRPr lang="en-ZA" sz="3600" dirty="0"/>
          </a:p>
          <a:p>
            <a:r>
              <a:rPr lang="nl-NL" sz="3600" dirty="0"/>
              <a:t>Ons leef in vrees vir gramskap tot ons sterwe. </a:t>
            </a:r>
            <a:endParaRPr lang="en-ZA" sz="3600" dirty="0"/>
          </a:p>
          <a:p>
            <a:r>
              <a:rPr lang="nl-NL" sz="3600" dirty="0"/>
              <a:t>Ons sondes, ook uit dae lank vervloë, </a:t>
            </a:r>
            <a:endParaRPr lang="en-ZA" sz="3600" dirty="0"/>
          </a:p>
          <a:p>
            <a:r>
              <a:rPr lang="nl-NL" sz="3600" dirty="0"/>
              <a:t>ons misdaad, nog bedek voor mense-oë, </a:t>
            </a:r>
            <a:endParaRPr lang="en-ZA" sz="3600" dirty="0"/>
          </a:p>
          <a:p>
            <a:r>
              <a:rPr lang="nl-NL" sz="3600" dirty="0"/>
              <a:t>staan naak en duidelik voor u gesig, </a:t>
            </a:r>
            <a:endParaRPr lang="en-ZA" sz="3600" dirty="0"/>
          </a:p>
          <a:p>
            <a:r>
              <a:rPr lang="nl-NL" sz="3600" dirty="0"/>
              <a:t>wat die geheim ontsluier met u lig.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493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4868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56:2</a:t>
            </a:r>
          </a:p>
          <a:p>
            <a:endParaRPr lang="en-ZA" sz="3600" dirty="0"/>
          </a:p>
          <a:p>
            <a:r>
              <a:rPr lang="nl-NL" sz="3600" dirty="0"/>
              <a:t>My heil en vrede het hul weggevoer.</a:t>
            </a:r>
            <a:endParaRPr lang="en-ZA" sz="3600" dirty="0"/>
          </a:p>
          <a:p>
            <a:r>
              <a:rPr lang="nl-NL" sz="3600" dirty="0"/>
              <a:t>My aan te val, my inwag, skelm beloer,</a:t>
            </a:r>
            <a:endParaRPr lang="en-ZA" sz="3600" dirty="0"/>
          </a:p>
          <a:p>
            <a:r>
              <a:rPr lang="nl-NL" sz="3600" dirty="0"/>
              <a:t>my kwaad doen – dis wat hul gedagtes roer.</a:t>
            </a:r>
            <a:endParaRPr lang="en-ZA" sz="3600" dirty="0"/>
          </a:p>
          <a:p>
            <a:r>
              <a:rPr lang="af-ZA" sz="3600" dirty="0"/>
              <a:t>Gewis, hul soek my lewe!</a:t>
            </a:r>
            <a:endParaRPr lang="en-ZA" sz="3600" dirty="0"/>
          </a:p>
          <a:p>
            <a:r>
              <a:rPr lang="nl-NL" sz="3600" dirty="0"/>
              <a:t>Hul ongeregtigheid, hoe menigvuldig!</a:t>
            </a:r>
            <a:endParaRPr lang="en-ZA" sz="3600" dirty="0"/>
          </a:p>
          <a:p>
            <a:r>
              <a:rPr lang="nl-NL" sz="3600" dirty="0"/>
              <a:t>Hul skuld, hoe groot! Bly hul dan nog onskuldig?</a:t>
            </a:r>
            <a:endParaRPr lang="en-ZA" sz="3600" dirty="0"/>
          </a:p>
          <a:p>
            <a:r>
              <a:rPr lang="nl-NL" sz="3600" dirty="0"/>
              <a:t>Hul trots, hoe hoog! Is U dan nog geduldig?...</a:t>
            </a:r>
            <a:endParaRPr lang="en-ZA" sz="3600" dirty="0"/>
          </a:p>
          <a:p>
            <a:r>
              <a:rPr lang="nl-NL" sz="3600" dirty="0"/>
              <a:t>Werp hulle neer, o God!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586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040" y="692696"/>
            <a:ext cx="8783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90:5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So gaan u gramskap met ons deur die lewe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die skaduwee wat swart oor ons bly swewe;</a:t>
            </a:r>
            <a:endParaRPr lang="en-ZA" sz="3600" dirty="0"/>
          </a:p>
          <a:p>
            <a:r>
              <a:rPr lang="nl-NL" sz="3600" dirty="0"/>
              <a:t>ons leef bedroef deur dae en deur nagte,</a:t>
            </a:r>
            <a:endParaRPr lang="en-ZA" sz="3600" dirty="0"/>
          </a:p>
          <a:p>
            <a:r>
              <a:rPr lang="nl-NL" sz="3600" dirty="0"/>
              <a:t>ons jare bring ons deur soos ŉ gedagte.</a:t>
            </a:r>
            <a:endParaRPr lang="en-ZA" sz="3600" dirty="0"/>
          </a:p>
          <a:p>
            <a:r>
              <a:rPr lang="nl-NL" sz="3600" dirty="0"/>
              <a:t>Die sterkste klim ten hoogste tot die top</a:t>
            </a:r>
            <a:endParaRPr lang="en-ZA" sz="3600" dirty="0"/>
          </a:p>
          <a:p>
            <a:r>
              <a:rPr lang="nl-NL" sz="3600" dirty="0"/>
              <a:t>van sewentig of tagtig jare op.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567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040" y="692696"/>
            <a:ext cx="8783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90:6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Wat was ons lewe as dit klaar gebloei het? </a:t>
            </a:r>
            <a:endParaRPr lang="en-ZA" sz="3600" dirty="0"/>
          </a:p>
          <a:p>
            <a:r>
              <a:rPr lang="nl-NL" sz="3600" dirty="0"/>
              <a:t>Die ydel pronk van wat ons net vermoei het! </a:t>
            </a:r>
            <a:endParaRPr lang="en-ZA" sz="3600" dirty="0"/>
          </a:p>
          <a:p>
            <a:r>
              <a:rPr lang="nl-NL" sz="3600" dirty="0"/>
              <a:t>Hul gaan so gou verby, ons lewensdae,</a:t>
            </a:r>
            <a:endParaRPr lang="en-ZA" sz="3600" dirty="0"/>
          </a:p>
          <a:p>
            <a:r>
              <a:rPr lang="nl-NL" sz="3600" dirty="0"/>
              <a:t>net soos ŉ wolk gedryf deur onweersvlae.</a:t>
            </a:r>
            <a:endParaRPr lang="en-ZA" sz="3600" dirty="0"/>
          </a:p>
          <a:p>
            <a:r>
              <a:rPr lang="nl-NL" sz="3600" dirty="0"/>
              <a:t>Wie ken u toorn, sy woede en sy krag,</a:t>
            </a:r>
            <a:endParaRPr lang="en-ZA" sz="3600" dirty="0"/>
          </a:p>
          <a:p>
            <a:r>
              <a:rPr lang="nl-NL" sz="3600" dirty="0"/>
              <a:t>wie ken u gramskap met genoeg ontsag?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555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040" y="692696"/>
            <a:ext cx="8783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90:7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Leer ons ons dae tel so lank ons lewe,</a:t>
            </a:r>
            <a:endParaRPr lang="en-ZA" sz="3600" dirty="0"/>
          </a:p>
          <a:p>
            <a:r>
              <a:rPr lang="nl-NL" sz="3600" dirty="0"/>
              <a:t>dat ons ŉ wyse hart bekom en strewe</a:t>
            </a:r>
            <a:endParaRPr lang="en-ZA" sz="3600" dirty="0"/>
          </a:p>
          <a:p>
            <a:r>
              <a:rPr lang="nl-NL" sz="3600" dirty="0"/>
              <a:t>na wysheid wat ons voortlei in ons gange, </a:t>
            </a:r>
            <a:endParaRPr lang="en-ZA" sz="3600" dirty="0"/>
          </a:p>
          <a:p>
            <a:r>
              <a:rPr lang="nl-NL" sz="3600" dirty="0"/>
              <a:t>ons hart kan vul met dank- en lofgesange.</a:t>
            </a:r>
            <a:endParaRPr lang="en-ZA" sz="3600" dirty="0"/>
          </a:p>
          <a:p>
            <a:r>
              <a:rPr lang="nl-NL" sz="3600" dirty="0"/>
              <a:t>Hoe lank, o </a:t>
            </a:r>
            <a:r>
              <a:rPr lang="nl-NL" sz="3600" cap="small" dirty="0"/>
              <a:t>Heer</a:t>
            </a:r>
            <a:r>
              <a:rPr lang="nl-NL" sz="3600" dirty="0"/>
              <a:t>?... Ons dae gaan verby! </a:t>
            </a:r>
            <a:endParaRPr lang="en-ZA" sz="3600" dirty="0"/>
          </a:p>
          <a:p>
            <a:r>
              <a:rPr lang="nl-NL" sz="3600" dirty="0"/>
              <a:t>Keer trug na ons, betoon ons medely! 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095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040" y="692696"/>
            <a:ext cx="8783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90:8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En as die leed van jare uitgely is,</a:t>
            </a:r>
            <a:endParaRPr lang="en-ZA" sz="3600" dirty="0"/>
          </a:p>
          <a:p>
            <a:r>
              <a:rPr lang="nl-NL" sz="3600" dirty="0"/>
              <a:t>verkwik ons vroeg, wanneer die nag verby is;</a:t>
            </a:r>
            <a:endParaRPr lang="en-ZA" sz="3600" dirty="0"/>
          </a:p>
          <a:p>
            <a:r>
              <a:rPr lang="nl-NL" sz="3600" dirty="0"/>
              <a:t>ag, skenk ons, H</a:t>
            </a:r>
            <a:r>
              <a:rPr lang="nl-NL" sz="3600" cap="small" dirty="0"/>
              <a:t>eer</a:t>
            </a:r>
            <a:r>
              <a:rPr lang="nl-NL" sz="3600" dirty="0"/>
              <a:t>, dié blyk van welbehae,</a:t>
            </a:r>
            <a:endParaRPr lang="en-ZA" sz="3600" dirty="0"/>
          </a:p>
          <a:p>
            <a:r>
              <a:rPr lang="nl-NL" sz="3600" dirty="0"/>
              <a:t>verbly ons na die smart van al ons dae</a:t>
            </a:r>
            <a:endParaRPr lang="en-ZA" sz="3600" dirty="0"/>
          </a:p>
          <a:p>
            <a:r>
              <a:rPr lang="nl-NL" sz="3600" dirty="0"/>
              <a:t>en na die swaarkry van die strenge proef,</a:t>
            </a:r>
            <a:endParaRPr lang="en-ZA" sz="3600" dirty="0"/>
          </a:p>
          <a:p>
            <a:r>
              <a:rPr lang="nl-NL" sz="3600" dirty="0"/>
              <a:t>waarmee U ons wou tugtig en bedroef.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951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692696"/>
            <a:ext cx="8964488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90:9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Laat ons u werk aanskou wat nooit beswyk nie!</a:t>
            </a:r>
            <a:endParaRPr lang="en-ZA" sz="3600" dirty="0"/>
          </a:p>
          <a:p>
            <a:r>
              <a:rPr lang="nl-NL" sz="3600" dirty="0"/>
              <a:t>Laat van ons kroos u heerlikheid nie wyk nie!</a:t>
            </a:r>
            <a:endParaRPr lang="en-ZA" sz="3600" dirty="0"/>
          </a:p>
          <a:p>
            <a:r>
              <a:rPr lang="nl-NL" sz="3600" dirty="0"/>
              <a:t>Laat oor ons aanlig al u lieflikhede!</a:t>
            </a:r>
            <a:endParaRPr lang="en-ZA" sz="3600" dirty="0"/>
          </a:p>
          <a:p>
            <a:r>
              <a:rPr lang="nl-NL" sz="3600" dirty="0"/>
              <a:t>En, H</a:t>
            </a:r>
            <a:r>
              <a:rPr lang="nl-NL" sz="3600" cap="small" dirty="0"/>
              <a:t>eer</a:t>
            </a:r>
            <a:r>
              <a:rPr lang="nl-NL" sz="3600" dirty="0"/>
              <a:t>, verhoor ons in ons laaste bede:</a:t>
            </a:r>
            <a:endParaRPr lang="en-ZA" sz="3600" dirty="0"/>
          </a:p>
          <a:p>
            <a:r>
              <a:rPr lang="nl-NL" sz="3600" dirty="0"/>
              <a:t>Bevestig by die onguns van die tyd,</a:t>
            </a:r>
            <a:endParaRPr lang="en-ZA" sz="3600" dirty="0"/>
          </a:p>
          <a:p>
            <a:r>
              <a:rPr lang="nl-NL" sz="3600" dirty="0"/>
              <a:t>bevestig tog ons werk in ewigheid.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775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040" y="692696"/>
            <a:ext cx="8783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91:1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Wie toevlug neem in veil’ge hut</a:t>
            </a:r>
            <a:endParaRPr lang="en-ZA" sz="3600" dirty="0"/>
          </a:p>
          <a:p>
            <a:r>
              <a:rPr lang="de-DE" sz="3600" dirty="0"/>
              <a:t>en skuil by die Alhoë,</a:t>
            </a:r>
            <a:endParaRPr lang="en-ZA" sz="3600" dirty="0"/>
          </a:p>
          <a:p>
            <a:r>
              <a:rPr lang="de-DE" sz="3600" dirty="0"/>
              <a:t>hy word beskadu en beskut</a:t>
            </a:r>
            <a:endParaRPr lang="en-ZA" sz="3600" dirty="0"/>
          </a:p>
          <a:p>
            <a:r>
              <a:rPr lang="nl-NL" sz="3600" dirty="0"/>
              <a:t>deur God se alvermoë.</a:t>
            </a:r>
            <a:endParaRPr lang="en-ZA" sz="3600" dirty="0"/>
          </a:p>
          <a:p>
            <a:r>
              <a:rPr lang="nl-NL" sz="3600" dirty="0"/>
              <a:t>O H</a:t>
            </a:r>
            <a:r>
              <a:rPr lang="nl-NL" sz="3600" cap="small" dirty="0"/>
              <a:t>eer</a:t>
            </a:r>
            <a:r>
              <a:rPr lang="nl-NL" sz="3600" dirty="0"/>
              <a:t>, my Rots, op wie ek bou,</a:t>
            </a:r>
            <a:endParaRPr lang="en-ZA" sz="3600" dirty="0"/>
          </a:p>
          <a:p>
            <a:r>
              <a:rPr lang="nl-NL" sz="3600" dirty="0"/>
              <a:t>by U is dit die beste;</a:t>
            </a:r>
            <a:endParaRPr lang="en-ZA" sz="3600" dirty="0"/>
          </a:p>
          <a:p>
            <a:r>
              <a:rPr lang="nl-NL" sz="3600" dirty="0"/>
              <a:t>my toevlug waar ek stil vertrou,</a:t>
            </a:r>
            <a:endParaRPr lang="en-ZA" sz="3600" dirty="0"/>
          </a:p>
          <a:p>
            <a:r>
              <a:rPr lang="nl-NL" sz="3600" dirty="0"/>
              <a:t>in nood my veil’ge veste.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523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040" y="692696"/>
            <a:ext cx="8783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91:2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Daar’s nette, waar jou voet ook gaan,</a:t>
            </a:r>
            <a:endParaRPr lang="en-ZA" sz="3600" dirty="0"/>
          </a:p>
          <a:p>
            <a:r>
              <a:rPr lang="nl-NL" sz="3600" dirty="0"/>
              <a:t>soos van die voëlvanger;</a:t>
            </a:r>
            <a:endParaRPr lang="en-ZA" sz="3600" dirty="0"/>
          </a:p>
          <a:p>
            <a:r>
              <a:rPr lang="nl-NL" sz="3600" dirty="0"/>
              <a:t>in donker plekke voel jy aan</a:t>
            </a:r>
            <a:endParaRPr lang="en-ZA" sz="3600" dirty="0"/>
          </a:p>
          <a:p>
            <a:r>
              <a:rPr lang="nl-NL" sz="3600" dirty="0"/>
              <a:t>daar’s siekte wat daar wandel.</a:t>
            </a:r>
            <a:endParaRPr lang="en-ZA" sz="3600" dirty="0"/>
          </a:p>
          <a:p>
            <a:r>
              <a:rPr lang="nl-NL" sz="3600" dirty="0"/>
              <a:t>Maar eewge vleuels sweef oor jou,</a:t>
            </a:r>
            <a:endParaRPr lang="en-ZA" sz="3600" dirty="0"/>
          </a:p>
          <a:p>
            <a:r>
              <a:rPr lang="nl-NL" sz="3600" dirty="0"/>
              <a:t>geruis van reusevlerke;</a:t>
            </a:r>
            <a:endParaRPr lang="en-ZA" sz="3600" dirty="0"/>
          </a:p>
          <a:p>
            <a:r>
              <a:rPr lang="nl-NL" sz="3600" dirty="0"/>
              <a:t>rondom jou is Gods eewge trou,</a:t>
            </a:r>
            <a:endParaRPr lang="en-ZA" sz="3600" dirty="0"/>
          </a:p>
          <a:p>
            <a:r>
              <a:rPr lang="nl-NL" sz="3600" dirty="0"/>
              <a:t>die harnas van die Sterke.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116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040" y="116632"/>
            <a:ext cx="8783960" cy="6606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91:3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Geen vrees, wanneer in donker nag</a:t>
            </a:r>
            <a:endParaRPr lang="en-ZA" sz="3600" dirty="0"/>
          </a:p>
          <a:p>
            <a:r>
              <a:rPr lang="nl-NL" sz="3600" dirty="0"/>
              <a:t>die skrik ŉ mens laat bewe;</a:t>
            </a:r>
            <a:endParaRPr lang="en-ZA" sz="3600" dirty="0"/>
          </a:p>
          <a:p>
            <a:r>
              <a:rPr lang="nl-NL" sz="3600" dirty="0"/>
              <a:t>geen vrees, wanneer die pyl oordag</a:t>
            </a:r>
            <a:endParaRPr lang="en-ZA" sz="3600" dirty="0"/>
          </a:p>
          <a:p>
            <a:r>
              <a:rPr lang="nl-NL" sz="3600" dirty="0"/>
              <a:t>blitssnel na jou toe swewe. </a:t>
            </a:r>
            <a:endParaRPr lang="en-ZA" sz="3600" dirty="0"/>
          </a:p>
          <a:p>
            <a:r>
              <a:rPr lang="nl-NL" sz="3600" dirty="0"/>
              <a:t>Geen vrees, wanneer die dood sy prooi</a:t>
            </a:r>
            <a:endParaRPr lang="en-ZA" sz="3600" dirty="0"/>
          </a:p>
          <a:p>
            <a:r>
              <a:rPr lang="nl-NL" sz="3600" dirty="0"/>
              <a:t>verslaan in </a:t>
            </a:r>
            <a:r>
              <a:rPr lang="nl-NL" sz="3600" dirty="0" smtClean="0"/>
              <a:t>middagstonde*,</a:t>
            </a:r>
            <a:endParaRPr lang="en-ZA" sz="3600" dirty="0"/>
          </a:p>
          <a:p>
            <a:r>
              <a:rPr lang="nl-NL" sz="3600" dirty="0"/>
              <a:t>of as die pes sy gifkiem strooi</a:t>
            </a:r>
            <a:endParaRPr lang="en-ZA" sz="3600" dirty="0"/>
          </a:p>
          <a:p>
            <a:r>
              <a:rPr lang="nl-NL" sz="3600" dirty="0"/>
              <a:t>by nagtelike ronde</a:t>
            </a:r>
            <a:r>
              <a:rPr lang="nl-NL" sz="3600" dirty="0" smtClean="0"/>
              <a:t>.</a:t>
            </a:r>
          </a:p>
          <a:p>
            <a:endParaRPr lang="nl-NL" sz="2400" i="1" dirty="0"/>
          </a:p>
          <a:p>
            <a:endParaRPr lang="nl-NL" sz="2400" i="1" dirty="0" smtClean="0"/>
          </a:p>
          <a:p>
            <a:r>
              <a:rPr lang="nl-NL" sz="2400" i="1" dirty="0" smtClean="0"/>
              <a:t>*middagstonde: middagure, in die middag</a:t>
            </a:r>
            <a:endParaRPr lang="en-ZA" sz="2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08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040" y="692696"/>
            <a:ext cx="8783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91:4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Al val daar duisend deur die pes,</a:t>
            </a:r>
            <a:endParaRPr lang="en-ZA" sz="3600" dirty="0"/>
          </a:p>
          <a:p>
            <a:r>
              <a:rPr lang="nl-NL" sz="3600" dirty="0"/>
              <a:t>die nagtelike swerwer,</a:t>
            </a:r>
            <a:endParaRPr lang="en-ZA" sz="3600" dirty="0"/>
          </a:p>
          <a:p>
            <a:r>
              <a:rPr lang="nl-NL" sz="3600" dirty="0"/>
              <a:t>al val tienduisende gekwes,</a:t>
            </a:r>
            <a:endParaRPr lang="en-ZA" sz="3600" dirty="0"/>
          </a:p>
          <a:p>
            <a:r>
              <a:rPr lang="nl-NL" sz="3600" dirty="0"/>
              <a:t>verslaan deur die verderwer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jy staan daar onbeskadig, pal;</a:t>
            </a:r>
            <a:endParaRPr lang="en-ZA" sz="3600" dirty="0"/>
          </a:p>
          <a:p>
            <a:r>
              <a:rPr lang="nl-NL" sz="3600" dirty="0"/>
              <a:t>net maar dat jy gesien het</a:t>
            </a:r>
            <a:endParaRPr lang="en-ZA" sz="3600" dirty="0"/>
          </a:p>
          <a:p>
            <a:r>
              <a:rPr lang="nl-NL" sz="3600" dirty="0"/>
              <a:t>hoedat die goddelose val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die loon wat hul verdien het.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163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040" y="692696"/>
            <a:ext cx="8783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91:5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Wie toevlug neem in veil’ge hut</a:t>
            </a:r>
            <a:endParaRPr lang="en-ZA" sz="3600" dirty="0"/>
          </a:p>
          <a:p>
            <a:r>
              <a:rPr lang="de-DE" sz="3600" dirty="0"/>
              <a:t>en skuil by die Alhoë,</a:t>
            </a:r>
            <a:endParaRPr lang="en-ZA" sz="3600" dirty="0"/>
          </a:p>
          <a:p>
            <a:r>
              <a:rPr lang="de-DE" sz="3600" dirty="0"/>
              <a:t>hy word beskadu en beskut</a:t>
            </a:r>
            <a:endParaRPr lang="en-ZA" sz="3600" dirty="0"/>
          </a:p>
          <a:p>
            <a:r>
              <a:rPr lang="nl-NL" sz="3600" dirty="0"/>
              <a:t>deur God se alvermoë.</a:t>
            </a:r>
            <a:endParaRPr lang="en-ZA" sz="3600" dirty="0"/>
          </a:p>
          <a:p>
            <a:r>
              <a:rPr lang="nl-NL" sz="3600" dirty="0"/>
              <a:t>In onheilsnag sal geen geweld</a:t>
            </a:r>
            <a:endParaRPr lang="en-ZA" sz="3600" dirty="0"/>
          </a:p>
          <a:p>
            <a:r>
              <a:rPr lang="nl-NL" sz="3600" dirty="0"/>
              <a:t>jou pad onveilig maak nie,</a:t>
            </a:r>
            <a:endParaRPr lang="en-ZA" sz="3600" dirty="0"/>
          </a:p>
          <a:p>
            <a:r>
              <a:rPr lang="nl-NL" sz="3600" dirty="0"/>
              <a:t>jou tent word, eensaam in die veld, </a:t>
            </a:r>
            <a:endParaRPr lang="en-ZA" sz="3600" dirty="0"/>
          </a:p>
          <a:p>
            <a:r>
              <a:rPr lang="nl-NL" sz="3600" dirty="0"/>
              <a:t>deur geen gevaar geraak nie.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884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548680"/>
            <a:ext cx="88924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56:3</a:t>
            </a:r>
          </a:p>
          <a:p>
            <a:endParaRPr lang="en-ZA" sz="3600" dirty="0"/>
          </a:p>
          <a:p>
            <a:r>
              <a:rPr lang="nl-NL" sz="3600" dirty="0"/>
              <a:t>Hoe hulle my op elke vlugpad kwel,</a:t>
            </a:r>
            <a:endParaRPr lang="en-ZA" sz="3600" dirty="0"/>
          </a:p>
          <a:p>
            <a:r>
              <a:rPr lang="nl-NL" sz="3600" dirty="0"/>
              <a:t>U weet dit, </a:t>
            </a:r>
            <a:r>
              <a:rPr lang="nl-NL" sz="3600" cap="small" dirty="0"/>
              <a:t>Heer</a:t>
            </a:r>
            <a:r>
              <a:rPr lang="nl-NL" sz="3600" dirty="0"/>
              <a:t>; my trane‘t U getel,</a:t>
            </a:r>
            <a:endParaRPr lang="en-ZA" sz="3600" dirty="0"/>
          </a:p>
          <a:p>
            <a:r>
              <a:rPr lang="nl-NL" sz="3600" dirty="0"/>
              <a:t>dit in u Boek op eewge skrif gestel.</a:t>
            </a:r>
            <a:endParaRPr lang="en-ZA" sz="3600" dirty="0"/>
          </a:p>
          <a:p>
            <a:r>
              <a:rPr lang="nl-NL" sz="3600" dirty="0"/>
              <a:t>Só was U my gedagtig!</a:t>
            </a:r>
            <a:endParaRPr lang="en-ZA" sz="3600" dirty="0"/>
          </a:p>
          <a:p>
            <a:r>
              <a:rPr lang="nl-NL" sz="3600" dirty="0"/>
              <a:t>My vyand vlug. U, Redder van my lewe,</a:t>
            </a:r>
            <a:endParaRPr lang="en-ZA" sz="3600" dirty="0"/>
          </a:p>
          <a:p>
            <a:r>
              <a:rPr lang="nl-NL" sz="3600" dirty="0"/>
              <a:t>U is by my en sal my nooit begewe.</a:t>
            </a:r>
            <a:endParaRPr lang="en-ZA" sz="3600" dirty="0"/>
          </a:p>
          <a:p>
            <a:r>
              <a:rPr lang="nl-NL" sz="3600" dirty="0"/>
              <a:t>My hart is stil, tot U omhooggehewe.</a:t>
            </a:r>
            <a:endParaRPr lang="en-ZA" sz="3600" dirty="0"/>
          </a:p>
          <a:p>
            <a:r>
              <a:rPr lang="nl-NL" sz="3600" dirty="0"/>
              <a:t>Sou ek ŉ mens dan vrees?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139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040" y="692696"/>
            <a:ext cx="8783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91:6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Rondom jou ruis die eng’levoet</a:t>
            </a:r>
            <a:endParaRPr lang="en-ZA" sz="3600" dirty="0"/>
          </a:p>
          <a:p>
            <a:r>
              <a:rPr lang="nl-NL" sz="3600" dirty="0"/>
              <a:t>met liggewiekte treë,</a:t>
            </a:r>
            <a:endParaRPr lang="en-ZA" sz="3600" dirty="0"/>
          </a:p>
          <a:p>
            <a:r>
              <a:rPr lang="nl-NL" sz="3600" dirty="0"/>
              <a:t>hul kom die wand'laar tegemoet</a:t>
            </a:r>
            <a:endParaRPr lang="en-ZA" sz="3600" dirty="0"/>
          </a:p>
          <a:p>
            <a:r>
              <a:rPr lang="nl-NL" sz="3600" dirty="0"/>
              <a:t>en lei hom op sy weë.</a:t>
            </a:r>
            <a:endParaRPr lang="en-ZA" sz="3600" dirty="0"/>
          </a:p>
          <a:p>
            <a:r>
              <a:rPr lang="nl-NL" sz="3600" dirty="0"/>
              <a:t>Hul bied op Gods bevel hom aan</a:t>
            </a:r>
            <a:endParaRPr lang="en-ZA" sz="3600" dirty="0"/>
          </a:p>
          <a:p>
            <a:r>
              <a:rPr lang="nl-NL" sz="3600" dirty="0"/>
              <a:t>die hulp van will'ge hande,</a:t>
            </a:r>
            <a:endParaRPr lang="en-ZA" sz="3600" dirty="0"/>
          </a:p>
          <a:p>
            <a:r>
              <a:rPr lang="nl-NL" sz="3600" dirty="0"/>
              <a:t>en dra hom, waar die reispad gaan</a:t>
            </a:r>
            <a:endParaRPr lang="en-ZA" sz="3600" dirty="0"/>
          </a:p>
          <a:p>
            <a:r>
              <a:rPr lang="nl-NL" sz="3600" dirty="0"/>
              <a:t>oor ruwe rotserande.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40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040" y="692696"/>
            <a:ext cx="8783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91:7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Hoog sal jy oor die leeukop stap,</a:t>
            </a:r>
            <a:endParaRPr lang="en-ZA" sz="3600" dirty="0"/>
          </a:p>
          <a:p>
            <a:r>
              <a:rPr lang="nl-NL" sz="3600" dirty="0"/>
              <a:t>vertrap dié roofbespringer;</a:t>
            </a:r>
            <a:endParaRPr lang="en-ZA" sz="3600" dirty="0"/>
          </a:p>
          <a:p>
            <a:r>
              <a:rPr lang="nl-NL" sz="3600" dirty="0"/>
              <a:t>jy sal op slang en adder trap</a:t>
            </a:r>
            <a:endParaRPr lang="en-ZA" sz="3600" dirty="0"/>
          </a:p>
          <a:p>
            <a:r>
              <a:rPr lang="nl-NL" sz="3600" dirty="0"/>
              <a:t>wat sluipend om jou slinger.</a:t>
            </a:r>
            <a:endParaRPr lang="en-ZA" sz="3600" dirty="0"/>
          </a:p>
          <a:p>
            <a:r>
              <a:rPr lang="nl-NL" sz="3600" dirty="0"/>
              <a:t>"Hy het My lief, hom maak Ek vry</a:t>
            </a:r>
            <a:endParaRPr lang="en-ZA" sz="3600" dirty="0"/>
          </a:p>
          <a:p>
            <a:r>
              <a:rPr lang="nl-NL" sz="3600" dirty="0"/>
              <a:t>wat dierbaar in my oog is;</a:t>
            </a:r>
            <a:endParaRPr lang="en-ZA" sz="3600" dirty="0"/>
          </a:p>
          <a:p>
            <a:r>
              <a:rPr lang="nl-NL" sz="3600" dirty="0"/>
              <a:t>Ek waak oor hom, want hy bely</a:t>
            </a:r>
            <a:endParaRPr lang="en-ZA" sz="3600" dirty="0"/>
          </a:p>
          <a:p>
            <a:r>
              <a:rPr lang="nl-NL" sz="3600" dirty="0"/>
              <a:t>my Naam wat sterk en hoog is.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934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08" y="692696"/>
            <a:ext cx="8783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91:8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"Hy roep, en Ek beskerm hom daar,</a:t>
            </a:r>
            <a:endParaRPr lang="en-ZA" sz="3600" dirty="0"/>
          </a:p>
          <a:p>
            <a:r>
              <a:rPr lang="nl-NL" sz="3600" dirty="0"/>
              <a:t>totdat die nood verby is;</a:t>
            </a:r>
            <a:endParaRPr lang="en-ZA" sz="3600" dirty="0"/>
          </a:p>
          <a:p>
            <a:r>
              <a:rPr lang="nl-NL" sz="3600" dirty="0"/>
              <a:t>Ek lei hom na die hoogtes waar</a:t>
            </a:r>
            <a:endParaRPr lang="en-ZA" sz="3600" dirty="0"/>
          </a:p>
          <a:p>
            <a:r>
              <a:rPr lang="nl-NL" sz="3600" dirty="0"/>
              <a:t>sy erekrans berei is. </a:t>
            </a:r>
            <a:endParaRPr lang="en-ZA" sz="3600" dirty="0"/>
          </a:p>
          <a:p>
            <a:r>
              <a:rPr lang="nl-NL" sz="3600" dirty="0"/>
              <a:t>Die menseleeftyd, vlug en kort,</a:t>
            </a:r>
            <a:endParaRPr lang="en-ZA" sz="3600" dirty="0"/>
          </a:p>
          <a:p>
            <a:r>
              <a:rPr lang="nl-NL" sz="3600" dirty="0"/>
              <a:t>verleng Ek uit genade,</a:t>
            </a:r>
            <a:endParaRPr lang="en-ZA" sz="3600" dirty="0"/>
          </a:p>
          <a:p>
            <a:r>
              <a:rPr lang="nl-NL" sz="3600" dirty="0"/>
              <a:t>sodat hy, bly, aanskouer word</a:t>
            </a:r>
            <a:endParaRPr lang="en-ZA" sz="3600" dirty="0"/>
          </a:p>
          <a:p>
            <a:r>
              <a:rPr lang="nl-NL" sz="3600" dirty="0"/>
              <a:t>van al my reddingsdade."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619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08" y="692696"/>
            <a:ext cx="8783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92:1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de-DE" sz="3600" dirty="0"/>
              <a:t>Wie sou die </a:t>
            </a:r>
            <a:r>
              <a:rPr lang="de-DE" sz="3600" cap="small" dirty="0"/>
              <a:t>Heer</a:t>
            </a:r>
            <a:r>
              <a:rPr lang="de-DE" sz="3600" dirty="0"/>
              <a:t> nie prys nie,</a:t>
            </a:r>
            <a:endParaRPr lang="en-ZA" sz="3600" dirty="0"/>
          </a:p>
          <a:p>
            <a:r>
              <a:rPr lang="nl-NL" sz="3600" dirty="0"/>
              <a:t>wanneer met nuwe gloed</a:t>
            </a:r>
            <a:endParaRPr lang="en-ZA" sz="3600" dirty="0"/>
          </a:p>
          <a:p>
            <a:r>
              <a:rPr lang="nl-NL" sz="3600" dirty="0"/>
              <a:t>ŉ rusdag ons begroet?</a:t>
            </a:r>
            <a:endParaRPr lang="en-ZA" sz="3600" dirty="0"/>
          </a:p>
          <a:p>
            <a:r>
              <a:rPr lang="de-DE" sz="3600" dirty="0"/>
              <a:t>Wie Hom nie dank bewys nie</a:t>
            </a:r>
            <a:endParaRPr lang="en-ZA" sz="3600" dirty="0"/>
          </a:p>
          <a:p>
            <a:r>
              <a:rPr lang="nl-NL" sz="3600" dirty="0"/>
              <a:t>as stil in môrewagte,</a:t>
            </a:r>
            <a:endParaRPr lang="en-ZA" sz="3600" dirty="0"/>
          </a:p>
          <a:p>
            <a:r>
              <a:rPr lang="nl-NL" sz="3600" dirty="0"/>
              <a:t>Hy ons met guns omring?</a:t>
            </a:r>
            <a:endParaRPr lang="en-ZA" sz="3600" dirty="0"/>
          </a:p>
          <a:p>
            <a:r>
              <a:rPr lang="de-DE" sz="3600" dirty="0"/>
              <a:t>Wie vir sy trou nie sing</a:t>
            </a:r>
            <a:endParaRPr lang="en-ZA" sz="3600" dirty="0"/>
          </a:p>
          <a:p>
            <a:r>
              <a:rPr lang="nl-NL" sz="3600" dirty="0"/>
              <a:t>ŉ loflied in die nagte?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062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08" y="692696"/>
            <a:ext cx="8783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92:2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Wie sou dié troue </a:t>
            </a:r>
            <a:r>
              <a:rPr lang="nl-NL" sz="3600" cap="small" dirty="0"/>
              <a:t>Heer</a:t>
            </a:r>
            <a:r>
              <a:rPr lang="nl-NL" sz="3600" dirty="0"/>
              <a:t> nie</a:t>
            </a:r>
            <a:endParaRPr lang="en-ZA" sz="3600" dirty="0"/>
          </a:p>
          <a:p>
            <a:r>
              <a:rPr lang="nl-NL" sz="3600" dirty="0" smtClean="0"/>
              <a:t>– </a:t>
            </a:r>
            <a:r>
              <a:rPr lang="nl-NL" sz="3600" dirty="0"/>
              <a:t>Hom wat sy guns ons bied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met hooggestemde lied</a:t>
            </a:r>
            <a:endParaRPr lang="en-ZA" sz="3600" dirty="0"/>
          </a:p>
          <a:p>
            <a:r>
              <a:rPr lang="nl-NL" sz="3600" dirty="0"/>
              <a:t>by harp- en luitspel eer nie?</a:t>
            </a:r>
            <a:endParaRPr lang="en-ZA" sz="3600" dirty="0"/>
          </a:p>
          <a:p>
            <a:r>
              <a:rPr lang="nl-NL" sz="3600" dirty="0"/>
              <a:t>Hy maak weer los my bande,</a:t>
            </a:r>
            <a:endParaRPr lang="en-ZA" sz="3600" dirty="0"/>
          </a:p>
          <a:p>
            <a:r>
              <a:rPr lang="nl-NL" sz="3600" dirty="0"/>
              <a:t>Hy maak my tong weer vry;</a:t>
            </a:r>
            <a:endParaRPr lang="en-ZA" sz="3600" dirty="0"/>
          </a:p>
          <a:p>
            <a:r>
              <a:rPr lang="af-ZA" sz="3600" dirty="0"/>
              <a:t>ek roem sy dade bly,</a:t>
            </a:r>
            <a:endParaRPr lang="en-ZA" sz="3600" dirty="0"/>
          </a:p>
          <a:p>
            <a:r>
              <a:rPr lang="nl-NL" sz="3600" dirty="0"/>
              <a:t>die werke van sy hande.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21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08" y="692696"/>
            <a:ext cx="8783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92:3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Hoe groot is, </a:t>
            </a:r>
            <a:r>
              <a:rPr lang="nl-NL" sz="3600" cap="small" dirty="0"/>
              <a:t>Heer</a:t>
            </a:r>
            <a:r>
              <a:rPr lang="nl-NL" sz="3600" dirty="0"/>
              <a:t>, u werke, </a:t>
            </a:r>
            <a:endParaRPr lang="en-ZA" sz="3600" dirty="0"/>
          </a:p>
          <a:p>
            <a:r>
              <a:rPr lang="nl-NL" sz="3600" dirty="0"/>
              <a:t>hoe diep gaan u beleid! </a:t>
            </a:r>
            <a:endParaRPr lang="en-ZA" sz="3600" dirty="0"/>
          </a:p>
          <a:p>
            <a:r>
              <a:rPr lang="nl-NL" sz="3600" dirty="0"/>
              <a:t>Hoe reik u wys besluit	</a:t>
            </a:r>
            <a:endParaRPr lang="en-ZA" sz="3600" dirty="0"/>
          </a:p>
          <a:p>
            <a:r>
              <a:rPr lang="nl-NL" sz="3600" dirty="0"/>
              <a:t>oor alle aardse perke! </a:t>
            </a:r>
            <a:endParaRPr lang="en-ZA" sz="3600" dirty="0"/>
          </a:p>
          <a:p>
            <a:r>
              <a:rPr lang="nl-NL" sz="3600" dirty="0"/>
              <a:t>Maar dwase sit gevange,</a:t>
            </a:r>
            <a:endParaRPr lang="en-ZA" sz="3600" dirty="0"/>
          </a:p>
          <a:p>
            <a:r>
              <a:rPr lang="nl-NL" sz="3600" dirty="0"/>
              <a:t>in waansin vasgehou;</a:t>
            </a:r>
            <a:endParaRPr lang="en-ZA" sz="3600" dirty="0"/>
          </a:p>
          <a:p>
            <a:r>
              <a:rPr lang="nl-NL" sz="3600" dirty="0"/>
              <a:t>hul weet nie dat hul gou</a:t>
            </a:r>
            <a:endParaRPr lang="en-ZA" sz="3600" dirty="0"/>
          </a:p>
          <a:p>
            <a:r>
              <a:rPr lang="nl-NL" sz="3600" dirty="0"/>
              <a:t>sal struikel in hul gange.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047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08" y="692696"/>
            <a:ext cx="8783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92:4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Hul groei in pragverskyning</a:t>
            </a:r>
            <a:endParaRPr lang="en-ZA" sz="3600" dirty="0"/>
          </a:p>
          <a:p>
            <a:r>
              <a:rPr lang="nl-NL" sz="3600" dirty="0"/>
              <a:t>soos plante, groen en fris,</a:t>
            </a:r>
            <a:endParaRPr lang="en-ZA" sz="3600" dirty="0"/>
          </a:p>
          <a:p>
            <a:r>
              <a:rPr lang="nl-NL" sz="3600" dirty="0"/>
              <a:t>terwyl hul einde is</a:t>
            </a:r>
            <a:endParaRPr lang="en-ZA" sz="3600" dirty="0"/>
          </a:p>
          <a:p>
            <a:r>
              <a:rPr lang="nl-NL" sz="3600" dirty="0"/>
              <a:t>verdelging en verdwyning.</a:t>
            </a:r>
            <a:endParaRPr lang="en-ZA" sz="3600" dirty="0"/>
          </a:p>
          <a:p>
            <a:r>
              <a:rPr lang="nl-NL" sz="3600" dirty="0"/>
              <a:t>Maar U is hoog verhewe:</a:t>
            </a:r>
            <a:endParaRPr lang="en-ZA" sz="3600" dirty="0"/>
          </a:p>
          <a:p>
            <a:r>
              <a:rPr lang="nl-NL" sz="3600" dirty="0"/>
              <a:t>u vyand, </a:t>
            </a:r>
            <a:r>
              <a:rPr lang="nl-NL" sz="3600" cap="small" dirty="0"/>
              <a:t>Heer</a:t>
            </a:r>
            <a:r>
              <a:rPr lang="nl-NL" sz="3600" dirty="0"/>
              <a:t>, moet val;</a:t>
            </a:r>
            <a:endParaRPr lang="en-ZA" sz="3600" dirty="0"/>
          </a:p>
          <a:p>
            <a:r>
              <a:rPr lang="nl-NL" sz="3600" dirty="0"/>
              <a:t>geen onregwerker sal</a:t>
            </a:r>
            <a:endParaRPr lang="en-ZA" sz="3600" dirty="0"/>
          </a:p>
          <a:p>
            <a:r>
              <a:rPr lang="nl-NL" sz="3600" dirty="0"/>
              <a:t>ooit strafloos voor U lewe.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889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9208" y="692696"/>
            <a:ext cx="8783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92:5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Met blydskap in my oë	</a:t>
            </a:r>
            <a:endParaRPr lang="en-ZA" sz="3600" dirty="0"/>
          </a:p>
          <a:p>
            <a:r>
              <a:rPr lang="nl-NL" sz="3600" dirty="0"/>
              <a:t>en deur u grote krag</a:t>
            </a:r>
            <a:endParaRPr lang="en-ZA" sz="3600" dirty="0"/>
          </a:p>
          <a:p>
            <a:r>
              <a:rPr lang="nl-NL" sz="3600" dirty="0"/>
              <a:t>swaai ek met alle mag 	</a:t>
            </a:r>
            <a:endParaRPr lang="en-ZA" sz="3600" dirty="0"/>
          </a:p>
          <a:p>
            <a:r>
              <a:rPr lang="nl-NL" sz="3600" dirty="0"/>
              <a:t>die horing van vermoë.</a:t>
            </a:r>
            <a:endParaRPr lang="en-ZA" sz="3600" dirty="0"/>
          </a:p>
          <a:p>
            <a:r>
              <a:rPr lang="nl-NL" sz="3600" dirty="0"/>
              <a:t>U, </a:t>
            </a:r>
            <a:r>
              <a:rPr lang="nl-NL" sz="3600" cap="small" dirty="0"/>
              <a:t>Heer</a:t>
            </a:r>
            <a:r>
              <a:rPr lang="nl-NL" sz="3600" dirty="0"/>
              <a:t>, laat op my druppel</a:t>
            </a:r>
            <a:endParaRPr lang="en-ZA" sz="3600" dirty="0"/>
          </a:p>
          <a:p>
            <a:r>
              <a:rPr lang="nl-NL" sz="3600" dirty="0"/>
              <a:t>u salf en laat my nou</a:t>
            </a:r>
            <a:endParaRPr lang="en-ZA" sz="3600" dirty="0"/>
          </a:p>
          <a:p>
            <a:r>
              <a:rPr lang="nl-NL" sz="3600" dirty="0"/>
              <a:t>die val van húl aanskou</a:t>
            </a:r>
            <a:endParaRPr lang="en-ZA" sz="3600" dirty="0"/>
          </a:p>
          <a:p>
            <a:r>
              <a:rPr lang="nl-NL" sz="3600" dirty="0"/>
              <a:t>wat oor mý val wou huppel.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695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08" y="692696"/>
            <a:ext cx="8783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92:6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ŉ Palmboom hoog en rustig,</a:t>
            </a:r>
            <a:endParaRPr lang="en-ZA" sz="3600" dirty="0"/>
          </a:p>
          <a:p>
            <a:r>
              <a:rPr lang="nl-NL" sz="3600" dirty="0"/>
              <a:t>ŉ seder sterk en skoon</a:t>
            </a:r>
            <a:endParaRPr lang="en-ZA" sz="3600" dirty="0"/>
          </a:p>
          <a:p>
            <a:r>
              <a:rPr lang="nl-NL" sz="3600" dirty="0"/>
              <a:t>met breë blarekroon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só groei Gods volk, so lustig.</a:t>
            </a:r>
            <a:endParaRPr lang="en-ZA" sz="3600" dirty="0"/>
          </a:p>
          <a:p>
            <a:r>
              <a:rPr lang="nl-NL" sz="3600" dirty="0"/>
              <a:t>Hul groei deur Gods genade:</a:t>
            </a:r>
            <a:endParaRPr lang="en-ZA" sz="3600" dirty="0"/>
          </a:p>
          <a:p>
            <a:r>
              <a:rPr lang="nl-NL" sz="3600" dirty="0"/>
              <a:t>hul bloei daar hoog en fris,</a:t>
            </a:r>
            <a:endParaRPr lang="en-ZA" sz="3600" dirty="0"/>
          </a:p>
          <a:p>
            <a:r>
              <a:rPr lang="nl-NL" sz="3600" dirty="0"/>
              <a:t>waar God se voorhof is,</a:t>
            </a:r>
            <a:endParaRPr lang="en-ZA" sz="3600" dirty="0"/>
          </a:p>
          <a:p>
            <a:r>
              <a:rPr lang="nl-NL" sz="3600" dirty="0"/>
              <a:t>en loof Gods wonderdade.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027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08" y="692696"/>
            <a:ext cx="8783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92:7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Hul groei in balsemlugte;</a:t>
            </a:r>
            <a:endParaRPr lang="en-ZA" sz="3600" dirty="0"/>
          </a:p>
          <a:p>
            <a:r>
              <a:rPr lang="nl-NL" sz="3600" dirty="0"/>
              <a:t>selfs in hul ouderdom </a:t>
            </a:r>
            <a:endParaRPr lang="en-ZA" sz="3600" dirty="0"/>
          </a:p>
          <a:p>
            <a:r>
              <a:rPr lang="nl-NL" sz="3600" dirty="0"/>
              <a:t>sal geen vermind’ring kom </a:t>
            </a:r>
            <a:endParaRPr lang="en-ZA" sz="3600" dirty="0"/>
          </a:p>
          <a:p>
            <a:r>
              <a:rPr lang="nl-NL" sz="3600" dirty="0"/>
              <a:t>van bloei en edel vrugte.</a:t>
            </a:r>
            <a:endParaRPr lang="en-ZA" sz="3600" dirty="0"/>
          </a:p>
          <a:p>
            <a:r>
              <a:rPr lang="nl-NL" sz="3600" dirty="0"/>
              <a:t>Hul lof sal nie verstom nie:</a:t>
            </a:r>
            <a:endParaRPr lang="en-ZA" sz="3600" dirty="0"/>
          </a:p>
          <a:p>
            <a:r>
              <a:rPr lang="nl-NL" sz="3600" dirty="0"/>
              <a:t>Die </a:t>
            </a:r>
            <a:r>
              <a:rPr lang="nl-NL" sz="3600" cap="small" dirty="0"/>
              <a:t>Heer</a:t>
            </a:r>
            <a:r>
              <a:rPr lang="nl-NL" sz="3600" dirty="0"/>
              <a:t> is reg! en Hy,</a:t>
            </a:r>
            <a:endParaRPr lang="en-ZA" sz="3600" dirty="0"/>
          </a:p>
          <a:p>
            <a:r>
              <a:rPr lang="af-ZA" sz="3600" dirty="0"/>
              <a:t>Hy is ŉ rots vir my!</a:t>
            </a:r>
            <a:endParaRPr lang="en-ZA" sz="3600" dirty="0"/>
          </a:p>
          <a:p>
            <a:r>
              <a:rPr lang="nl-NL" sz="3600" dirty="0"/>
              <a:t>Geen onreg is in Hom nie.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708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8924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56:4</a:t>
            </a:r>
          </a:p>
          <a:p>
            <a:endParaRPr lang="en-ZA" sz="3600" dirty="0"/>
          </a:p>
          <a:p>
            <a:r>
              <a:rPr lang="nl-NL" sz="3600" dirty="0"/>
              <a:t>Toe ek my smart en vrees voor U kom lê,</a:t>
            </a:r>
            <a:endParaRPr lang="en-ZA" sz="3600" dirty="0"/>
          </a:p>
          <a:p>
            <a:r>
              <a:rPr lang="nl-NL" sz="3600" dirty="0"/>
              <a:t>het ek aan U geloftes afgelê.</a:t>
            </a:r>
            <a:endParaRPr lang="en-ZA" sz="3600" dirty="0"/>
          </a:p>
          <a:p>
            <a:r>
              <a:rPr lang="nl-NL" sz="3600" dirty="0"/>
              <a:t>En nou, nou sal ek bly my dank uitsê </a:t>
            </a:r>
            <a:endParaRPr lang="en-ZA" sz="3600" dirty="0"/>
          </a:p>
          <a:p>
            <a:r>
              <a:rPr lang="nl-NL" sz="3600" dirty="0"/>
              <a:t>en bring my dankbetaling.</a:t>
            </a:r>
            <a:endParaRPr lang="en-ZA" sz="3600" dirty="0"/>
          </a:p>
          <a:p>
            <a:r>
              <a:rPr lang="nl-NL" sz="3600" dirty="0"/>
              <a:t>My siel’s gered: geen dood wat ek gewaar nie.</a:t>
            </a:r>
            <a:endParaRPr lang="en-ZA" sz="3600" dirty="0"/>
          </a:p>
          <a:p>
            <a:r>
              <a:rPr lang="nl-NL" sz="3600" dirty="0"/>
              <a:t>My </a:t>
            </a:r>
            <a:r>
              <a:rPr lang="nl-NL" sz="3600" dirty="0" smtClean="0"/>
              <a:t>tred is vas</a:t>
            </a:r>
            <a:r>
              <a:rPr lang="nl-NL" sz="3600" dirty="0"/>
              <a:t>: geen vyand is meer daar nie.</a:t>
            </a:r>
            <a:endParaRPr lang="en-ZA" sz="3600" dirty="0"/>
          </a:p>
          <a:p>
            <a:r>
              <a:rPr lang="nl-NL" sz="3600" dirty="0"/>
              <a:t>Ek wandel in u lig; geen lig so klaar nie,</a:t>
            </a:r>
            <a:endParaRPr lang="en-ZA" sz="3600" dirty="0"/>
          </a:p>
          <a:p>
            <a:r>
              <a:rPr lang="af-ZA" sz="3600" dirty="0" err="1"/>
              <a:t>o</a:t>
            </a:r>
            <a:r>
              <a:rPr lang="af-ZA" sz="3600" dirty="0"/>
              <a:t> grote Lewenslig!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150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08" y="692696"/>
            <a:ext cx="878396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93:1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Die </a:t>
            </a:r>
            <a:r>
              <a:rPr lang="nl-NL" sz="3600" cap="small" dirty="0"/>
              <a:t>Heer</a:t>
            </a:r>
            <a:r>
              <a:rPr lang="nl-NL" sz="3600" dirty="0"/>
              <a:t> regeer. Die kleed van heerlikheid</a:t>
            </a:r>
            <a:endParaRPr lang="en-ZA" sz="3600" dirty="0"/>
          </a:p>
          <a:p>
            <a:r>
              <a:rPr lang="nl-NL" sz="3600" dirty="0"/>
              <a:t>wat Hom omstraal, is enkel majesteit.</a:t>
            </a:r>
            <a:endParaRPr lang="en-ZA" sz="3600" dirty="0"/>
          </a:p>
          <a:p>
            <a:r>
              <a:rPr lang="nl-NL" sz="3600" dirty="0"/>
              <a:t>En deur sy krag, wat altyd triomfeer,</a:t>
            </a:r>
            <a:endParaRPr lang="en-ZA" sz="3600" dirty="0"/>
          </a:p>
          <a:p>
            <a:r>
              <a:rPr lang="nl-NL" sz="3600" dirty="0"/>
              <a:t>hou alles stand, dit wankel nimmermeer.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204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08" y="692696"/>
            <a:ext cx="878396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93:2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U troon, o </a:t>
            </a:r>
            <a:r>
              <a:rPr lang="nl-NL" sz="3600" cap="small" dirty="0"/>
              <a:t>Heer</a:t>
            </a:r>
            <a:r>
              <a:rPr lang="nl-NL" sz="3600" dirty="0"/>
              <a:t>, het ewig vasgestaan.</a:t>
            </a:r>
            <a:endParaRPr lang="en-ZA" sz="3600" dirty="0"/>
          </a:p>
          <a:p>
            <a:r>
              <a:rPr lang="nl-NL" sz="3600" dirty="0"/>
              <a:t>U is die </a:t>
            </a:r>
            <a:r>
              <a:rPr lang="nl-NL" sz="3600" cap="small" dirty="0"/>
              <a:t>Heer</a:t>
            </a:r>
            <a:r>
              <a:rPr lang="nl-NL" sz="3600" dirty="0"/>
              <a:t> van ewigheid af aan.</a:t>
            </a:r>
            <a:endParaRPr lang="en-ZA" sz="3600" dirty="0"/>
          </a:p>
          <a:p>
            <a:r>
              <a:rPr lang="nl-NL" sz="3600" dirty="0"/>
              <a:t>Rivier en meer het woedend opgebruis</a:t>
            </a:r>
            <a:endParaRPr lang="en-ZA" sz="3600" dirty="0"/>
          </a:p>
          <a:p>
            <a:r>
              <a:rPr lang="nl-NL" sz="3600" dirty="0"/>
              <a:t>en hoog gestyg, geklots met groot gedruis.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958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08" y="692696"/>
            <a:ext cx="878396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93:3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Maar bo hul, in die hoogte, sit die </a:t>
            </a:r>
            <a:r>
              <a:rPr lang="nl-NL" sz="3600" cap="small" dirty="0"/>
              <a:t>Heer</a:t>
            </a:r>
            <a:r>
              <a:rPr lang="nl-NL" sz="3600" dirty="0"/>
              <a:t>,</a:t>
            </a:r>
            <a:endParaRPr lang="en-ZA" sz="3600" dirty="0"/>
          </a:p>
          <a:p>
            <a:r>
              <a:rPr lang="nl-NL" sz="3600" dirty="0"/>
              <a:t>geweldiger as vloed van storm en meer,</a:t>
            </a:r>
            <a:endParaRPr lang="en-ZA" sz="3600" dirty="0"/>
          </a:p>
          <a:p>
            <a:r>
              <a:rPr lang="nl-NL" sz="3600" dirty="0"/>
              <a:t>geweldiger as golwe van die see</a:t>
            </a:r>
            <a:endParaRPr lang="en-ZA" sz="3600" dirty="0"/>
          </a:p>
          <a:p>
            <a:r>
              <a:rPr lang="nl-NL" sz="3600" dirty="0"/>
              <a:t>as Hy van bo sy stormbevele gee.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338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08" y="692696"/>
            <a:ext cx="878396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93:4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cap="small" dirty="0"/>
              <a:t>Heer</a:t>
            </a:r>
            <a:r>
              <a:rPr lang="nl-NL" sz="3600" dirty="0"/>
              <a:t>, u getuienis is steeds getrou,	</a:t>
            </a:r>
            <a:endParaRPr lang="en-ZA" sz="3600" dirty="0"/>
          </a:p>
          <a:p>
            <a:r>
              <a:rPr lang="nl-NL" sz="3600" dirty="0"/>
              <a:t>beloftewoord sal U vir altyd hou.</a:t>
            </a:r>
            <a:endParaRPr lang="en-ZA" sz="3600" dirty="0"/>
          </a:p>
          <a:p>
            <a:r>
              <a:rPr lang="nl-NL" sz="3600" dirty="0"/>
              <a:t>U tempel sal, wat ook om ons vergaan,</a:t>
            </a:r>
            <a:endParaRPr lang="en-ZA" sz="3600" dirty="0"/>
          </a:p>
          <a:p>
            <a:r>
              <a:rPr lang="nl-NL" sz="3600" dirty="0"/>
              <a:t>net soos u trou, onskendbaar bly bestaan.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07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08" y="692696"/>
            <a:ext cx="8783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94:1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Verskyn weer aan die hemeltranse,</a:t>
            </a:r>
            <a:endParaRPr lang="en-ZA" sz="3600" dirty="0"/>
          </a:p>
          <a:p>
            <a:r>
              <a:rPr lang="nl-NL" sz="3600" dirty="0"/>
              <a:t>o God van wraak, in skitterglanse!</a:t>
            </a:r>
            <a:endParaRPr lang="en-ZA" sz="3600" dirty="0"/>
          </a:p>
          <a:p>
            <a:r>
              <a:rPr lang="nl-NL" sz="3600" dirty="0"/>
              <a:t>Vertoon u stralende gesig,</a:t>
            </a:r>
            <a:endParaRPr lang="en-ZA" sz="3600" dirty="0"/>
          </a:p>
          <a:p>
            <a:r>
              <a:rPr lang="nl-NL" sz="3600" dirty="0"/>
              <a:t>o Regter, wat die wêreld rig!</a:t>
            </a:r>
            <a:endParaRPr lang="en-ZA" sz="3600" dirty="0"/>
          </a:p>
          <a:p>
            <a:r>
              <a:rPr lang="nl-NL" sz="3600" dirty="0"/>
              <a:t>Staan op, verhef U en vergeld</a:t>
            </a:r>
            <a:endParaRPr lang="en-ZA" sz="3600" dirty="0"/>
          </a:p>
          <a:p>
            <a:r>
              <a:rPr lang="nl-NL" sz="3600" dirty="0"/>
              <a:t>hoogmoediges hul trots geweld!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706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08" y="692696"/>
            <a:ext cx="8783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94:2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O </a:t>
            </a:r>
            <a:r>
              <a:rPr lang="nl-NL" sz="3600" cap="small" dirty="0"/>
              <a:t>Heer</a:t>
            </a:r>
            <a:r>
              <a:rPr lang="nl-NL" sz="3600" dirty="0"/>
              <a:t>, hoe lank nog sal die bose	</a:t>
            </a:r>
            <a:endParaRPr lang="en-ZA" sz="3600" dirty="0"/>
          </a:p>
          <a:p>
            <a:r>
              <a:rPr lang="nl-NL" sz="3600" dirty="0"/>
              <a:t>hier triomfeer... die goddelose</a:t>
            </a:r>
            <a:endParaRPr lang="en-ZA" sz="3600" dirty="0"/>
          </a:p>
          <a:p>
            <a:r>
              <a:rPr lang="nl-NL" sz="3600" dirty="0"/>
              <a:t>by al ons jammer en gesug</a:t>
            </a:r>
            <a:endParaRPr lang="en-ZA" sz="3600" dirty="0"/>
          </a:p>
          <a:p>
            <a:r>
              <a:rPr lang="nl-NL" sz="3600" dirty="0"/>
              <a:t>hul jubels uitstoot in die lug?</a:t>
            </a:r>
            <a:endParaRPr lang="en-ZA" sz="3600" dirty="0"/>
          </a:p>
          <a:p>
            <a:r>
              <a:rPr lang="nl-NL" sz="3600" dirty="0"/>
              <a:t>En giftig hul oor ons verheug </a:t>
            </a:r>
            <a:endParaRPr lang="en-ZA" sz="3600" dirty="0"/>
          </a:p>
          <a:p>
            <a:r>
              <a:rPr lang="nl-NL" sz="3600" dirty="0"/>
              <a:t>met spotlag en oorwinningsvreug. 	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31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08" y="692696"/>
            <a:ext cx="8783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94:3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Hoe lank het hul ons nie laat buk nie,</a:t>
            </a:r>
            <a:endParaRPr lang="en-ZA" sz="3600" dirty="0"/>
          </a:p>
          <a:p>
            <a:r>
              <a:rPr lang="nl-NL" sz="3600" dirty="0"/>
              <a:t>is ons, u erfdeel, nie verdruk nie? </a:t>
            </a:r>
            <a:endParaRPr lang="en-ZA" sz="3600" dirty="0"/>
          </a:p>
          <a:p>
            <a:r>
              <a:rPr lang="nl-NL" sz="3600" dirty="0"/>
              <a:t>Die weduwee van hulp ontbloot,</a:t>
            </a:r>
            <a:endParaRPr lang="en-ZA" sz="3600" dirty="0"/>
          </a:p>
          <a:p>
            <a:r>
              <a:rPr lang="nl-NL" sz="3600" dirty="0"/>
              <a:t>word met die vreemdeling gedood;</a:t>
            </a:r>
            <a:endParaRPr lang="en-ZA" sz="3600" dirty="0"/>
          </a:p>
          <a:p>
            <a:r>
              <a:rPr lang="nl-NL" sz="3600" dirty="0"/>
              <a:t>verdrukte wees word nie verhoor,</a:t>
            </a:r>
            <a:endParaRPr lang="en-ZA" sz="3600" dirty="0"/>
          </a:p>
          <a:p>
            <a:r>
              <a:rPr lang="nl-NL" sz="3600" dirty="0"/>
              <a:t>maar onder skyn van reg vermoor.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85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08" y="692696"/>
            <a:ext cx="8783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94:4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Hul roem: "Geen einde aan ons krag nie! </a:t>
            </a:r>
            <a:endParaRPr lang="en-ZA" sz="3600" dirty="0"/>
          </a:p>
          <a:p>
            <a:r>
              <a:rPr lang="nl-NL" sz="3600" dirty="0"/>
              <a:t>Die </a:t>
            </a:r>
            <a:r>
              <a:rPr lang="nl-NL" sz="3600" cap="small" dirty="0"/>
              <a:t>Heer</a:t>
            </a:r>
            <a:r>
              <a:rPr lang="nl-NL" sz="3600" dirty="0"/>
              <a:t> gee op ons daad geen ag nie! </a:t>
            </a:r>
            <a:endParaRPr lang="en-ZA" sz="3600" dirty="0"/>
          </a:p>
          <a:p>
            <a:r>
              <a:rPr lang="nl-NL" sz="3600" dirty="0"/>
              <a:t>Wie sal ons planne uitvind? Wie?</a:t>
            </a:r>
            <a:endParaRPr lang="en-ZA" sz="3600" dirty="0"/>
          </a:p>
          <a:p>
            <a:r>
              <a:rPr lang="nl-NL" sz="3600" dirty="0"/>
              <a:t>Die God van Jakob sien dit nie.”</a:t>
            </a:r>
            <a:endParaRPr lang="en-ZA" sz="3600" dirty="0"/>
          </a:p>
          <a:p>
            <a:r>
              <a:rPr lang="nl-NL" sz="3600" dirty="0"/>
              <a:t>Hoe lank, o sondaars, bly jul doof?</a:t>
            </a:r>
            <a:endParaRPr lang="en-ZA" sz="3600" dirty="0"/>
          </a:p>
          <a:p>
            <a:r>
              <a:rPr lang="nl-NL" sz="3600" dirty="0"/>
              <a:t>O dwase, van verstand beroof?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00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08" y="692696"/>
            <a:ext cx="8783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94:5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Sou Hy, die Skepper van die oor, nie,</a:t>
            </a:r>
            <a:endParaRPr lang="en-ZA" sz="3600" dirty="0"/>
          </a:p>
          <a:p>
            <a:r>
              <a:rPr lang="nl-NL" sz="3600" dirty="0"/>
              <a:t>sou Hy, die </a:t>
            </a:r>
            <a:r>
              <a:rPr lang="nl-NL" sz="3600" cap="small" dirty="0"/>
              <a:t>Heer</a:t>
            </a:r>
            <a:r>
              <a:rPr lang="nl-NL" sz="3600" dirty="0"/>
              <a:t>, dit nie kan hoor nie?</a:t>
            </a:r>
            <a:endParaRPr lang="en-ZA" sz="3600" dirty="0"/>
          </a:p>
          <a:p>
            <a:r>
              <a:rPr lang="nl-NL" sz="3600" dirty="0"/>
              <a:t>Sou Hy dan blind wees, sonder sig,</a:t>
            </a:r>
            <a:endParaRPr lang="en-ZA" sz="3600" dirty="0"/>
          </a:p>
          <a:p>
            <a:r>
              <a:rPr lang="nl-NL" sz="3600" dirty="0"/>
              <a:t>die Maker van die oog en lig? </a:t>
            </a:r>
            <a:endParaRPr lang="en-ZA" sz="3600" dirty="0"/>
          </a:p>
          <a:p>
            <a:r>
              <a:rPr lang="nl-NL" sz="3600" dirty="0"/>
              <a:t>Sou Hy wat nasies tug en leer </a:t>
            </a:r>
            <a:endParaRPr lang="en-ZA" sz="3600" dirty="0"/>
          </a:p>
          <a:p>
            <a:r>
              <a:rPr lang="nl-NL" sz="3600" dirty="0"/>
              <a:t>die mag tot straf dan moet ontbeer? 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438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08" y="692696"/>
            <a:ext cx="8783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94:6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Maar, mens, die </a:t>
            </a:r>
            <a:r>
              <a:rPr lang="nl-NL" sz="3600" cap="small" dirty="0"/>
              <a:t>Heer</a:t>
            </a:r>
            <a:r>
              <a:rPr lang="nl-NL" sz="3600" dirty="0"/>
              <a:t> ken jou gedagte </a:t>
            </a:r>
            <a:endParaRPr lang="en-ZA" sz="3600" dirty="0"/>
          </a:p>
          <a:p>
            <a:r>
              <a:rPr lang="nl-NL" sz="3600" dirty="0"/>
              <a:t>van nietigheid is niks te wagte!</a:t>
            </a:r>
            <a:endParaRPr lang="en-ZA" sz="3600" dirty="0"/>
          </a:p>
          <a:p>
            <a:r>
              <a:rPr lang="nl-NL" sz="3600" dirty="0"/>
              <a:t>Gelukkig dan die mens, o </a:t>
            </a:r>
            <a:r>
              <a:rPr lang="nl-NL" sz="3600" cap="small" dirty="0"/>
              <a:t>Heer,</a:t>
            </a:r>
            <a:endParaRPr lang="en-ZA" sz="3600" dirty="0"/>
          </a:p>
          <a:p>
            <a:r>
              <a:rPr lang="nl-NL" sz="3600" dirty="0"/>
              <a:t>wat uit u wet sy wysheid leer,</a:t>
            </a:r>
            <a:endParaRPr lang="en-ZA" sz="3600" dirty="0"/>
          </a:p>
          <a:p>
            <a:r>
              <a:rPr lang="nl-NL" sz="3600" dirty="0"/>
              <a:t>en weet hoe Gods geregtigheid</a:t>
            </a:r>
            <a:endParaRPr lang="en-ZA" sz="3600" dirty="0"/>
          </a:p>
          <a:p>
            <a:r>
              <a:rPr lang="nl-NL" sz="3600" dirty="0"/>
              <a:t>gehandhaaf word in nood en stryd.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313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57:1</a:t>
            </a:r>
          </a:p>
          <a:p>
            <a:endParaRPr lang="en-ZA" sz="3600" dirty="0"/>
          </a:p>
          <a:p>
            <a:r>
              <a:rPr lang="af-ZA" sz="3600" dirty="0"/>
              <a:t>Wees my genadig, </a:t>
            </a:r>
            <a:r>
              <a:rPr lang="af-ZA" sz="3600" dirty="0" err="1"/>
              <a:t>o</a:t>
            </a:r>
            <a:r>
              <a:rPr lang="af-ZA" sz="3600" dirty="0"/>
              <a:t> my God! </a:t>
            </a:r>
            <a:r>
              <a:rPr lang="nl-NL" sz="3600" dirty="0"/>
              <a:t>Ek soek</a:t>
            </a:r>
            <a:endParaRPr lang="en-ZA" sz="3600" dirty="0"/>
          </a:p>
          <a:p>
            <a:r>
              <a:rPr lang="nl-NL" sz="3600" dirty="0"/>
              <a:t>ŉ skuilplek in die dag van nood en stryd –</a:t>
            </a:r>
            <a:endParaRPr lang="en-ZA" sz="3600" dirty="0"/>
          </a:p>
          <a:p>
            <a:r>
              <a:rPr lang="nl-NL" sz="3600" dirty="0"/>
              <a:t>daar waar u vleuels hul oor my uitgestrek het,</a:t>
            </a:r>
            <a:endParaRPr lang="en-ZA" sz="3600" dirty="0"/>
          </a:p>
          <a:p>
            <a:r>
              <a:rPr lang="nl-NL" sz="3600" dirty="0"/>
              <a:t>diep in hul skadu, soek ek veiligheid,</a:t>
            </a:r>
            <a:endParaRPr lang="en-ZA" sz="3600" dirty="0"/>
          </a:p>
          <a:p>
            <a:r>
              <a:rPr lang="nl-NL" sz="3600" dirty="0"/>
              <a:t>totdat die onheil weer verbygetrek het.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371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5868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94:7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Hy bly vertrou, is stil-geduldig; </a:t>
            </a:r>
            <a:endParaRPr lang="en-ZA" sz="3600" dirty="0"/>
          </a:p>
          <a:p>
            <a:r>
              <a:rPr lang="nl-NL" sz="3600" dirty="0"/>
              <a:t>al is sy smarte menigvuldig, </a:t>
            </a:r>
            <a:endParaRPr lang="en-ZA" sz="3600" dirty="0"/>
          </a:p>
          <a:p>
            <a:r>
              <a:rPr lang="nl-NL" sz="3600" dirty="0"/>
              <a:t>sal hy die hand wat tug, nog kus;</a:t>
            </a:r>
            <a:endParaRPr lang="en-ZA" sz="3600" dirty="0"/>
          </a:p>
          <a:p>
            <a:r>
              <a:rPr lang="nl-NL" sz="3600" dirty="0"/>
              <a:t>in onderwerping vind hy rus </a:t>
            </a:r>
            <a:r>
              <a:rPr lang="nl-NL" sz="3600" dirty="0" smtClean="0"/>
              <a:t>– </a:t>
            </a:r>
            <a:endParaRPr lang="en-ZA" sz="3600" dirty="0"/>
          </a:p>
          <a:p>
            <a:r>
              <a:rPr lang="nl-NL" sz="3600" dirty="0"/>
              <a:t>totdat die </a:t>
            </a:r>
            <a:r>
              <a:rPr lang="nl-NL" sz="3600" dirty="0" smtClean="0"/>
              <a:t>kuil* </a:t>
            </a:r>
            <a:r>
              <a:rPr lang="nl-NL" sz="3600" dirty="0"/>
              <a:t>gegrawe word, </a:t>
            </a:r>
            <a:endParaRPr lang="en-ZA" sz="3600" dirty="0"/>
          </a:p>
          <a:p>
            <a:r>
              <a:rPr lang="nl-NL" sz="3600" dirty="0"/>
              <a:t>waarin die sondaar neer sal stort</a:t>
            </a:r>
            <a:r>
              <a:rPr lang="nl-NL" sz="3600" dirty="0" smtClean="0"/>
              <a:t>.</a:t>
            </a:r>
          </a:p>
          <a:p>
            <a:endParaRPr lang="nl-NL" sz="3600" dirty="0"/>
          </a:p>
          <a:p>
            <a:endParaRPr lang="nl-NL" sz="3600" dirty="0" smtClean="0"/>
          </a:p>
          <a:p>
            <a:r>
              <a:rPr lang="nl-NL" sz="2400" i="1" dirty="0" smtClean="0"/>
              <a:t>*kuil: letterlik: 'n gat in die grond, vangkuil, kan ook graf beteken </a:t>
            </a:r>
            <a:endParaRPr lang="en-ZA" sz="2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207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94:8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Die </a:t>
            </a:r>
            <a:r>
              <a:rPr lang="nl-NL" sz="3600" cap="small" dirty="0"/>
              <a:t>Heer</a:t>
            </a:r>
            <a:r>
              <a:rPr lang="nl-NL" sz="3600" dirty="0"/>
              <a:t> sal in ons donker lewe</a:t>
            </a:r>
            <a:endParaRPr lang="en-ZA" sz="3600" dirty="0"/>
          </a:p>
          <a:p>
            <a:r>
              <a:rPr lang="nl-NL" sz="3600" dirty="0"/>
              <a:t>sy volk en erfdeel nooit begewe.</a:t>
            </a:r>
            <a:endParaRPr lang="en-ZA" sz="3600" dirty="0"/>
          </a:p>
          <a:p>
            <a:r>
              <a:rPr lang="nl-NL" sz="3600" dirty="0"/>
              <a:t>Die regspraak keer, vol majesteit,</a:t>
            </a:r>
            <a:endParaRPr lang="en-ZA" sz="3600" dirty="0"/>
          </a:p>
          <a:p>
            <a:r>
              <a:rPr lang="nl-NL" sz="3600" dirty="0"/>
              <a:t>terug weer tot geregtigheid.</a:t>
            </a:r>
            <a:endParaRPr lang="en-ZA" sz="3600" dirty="0"/>
          </a:p>
          <a:p>
            <a:r>
              <a:rPr lang="nl-NL" sz="3600" dirty="0"/>
              <a:t>En wie opreg is van gemoed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hy volg die regspraak op die voet.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671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94:9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af-ZA" sz="3600" dirty="0"/>
              <a:t>Wie sal my bystaan as die bose </a:t>
            </a:r>
            <a:endParaRPr lang="en-ZA" sz="3600" dirty="0"/>
          </a:p>
          <a:p>
            <a:r>
              <a:rPr lang="nl-NL" sz="3600" dirty="0"/>
              <a:t>my aanval en die goddelose </a:t>
            </a:r>
            <a:endParaRPr lang="en-ZA" sz="3600" dirty="0"/>
          </a:p>
          <a:p>
            <a:r>
              <a:rPr lang="nl-NL" sz="3600" dirty="0"/>
              <a:t>van alle kante my verras? </a:t>
            </a:r>
            <a:endParaRPr lang="en-ZA" sz="3600" dirty="0"/>
          </a:p>
          <a:p>
            <a:r>
              <a:rPr lang="af-ZA" sz="3600" dirty="0"/>
              <a:t>As God nie toe my helper was, </a:t>
            </a:r>
            <a:endParaRPr lang="en-ZA" sz="3600" dirty="0"/>
          </a:p>
          <a:p>
            <a:r>
              <a:rPr lang="nl-NL" sz="3600" dirty="0"/>
              <a:t>dan was my lewe gou verkort, </a:t>
            </a:r>
            <a:endParaRPr lang="en-ZA" sz="3600" dirty="0"/>
          </a:p>
          <a:p>
            <a:r>
              <a:rPr lang="nl-NL" sz="3600" dirty="0"/>
              <a:t>en ek diep in die graf gestort. 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75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94:10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As ek moet roep in donker tye:</a:t>
            </a:r>
            <a:endParaRPr lang="en-ZA" sz="3600" dirty="0"/>
          </a:p>
          <a:p>
            <a:r>
              <a:rPr lang="nl-NL" sz="3600" dirty="0"/>
              <a:t>"My voete struikel in my lye!" </a:t>
            </a:r>
            <a:endParaRPr lang="en-ZA" sz="3600" dirty="0"/>
          </a:p>
          <a:p>
            <a:r>
              <a:rPr lang="nl-NL" sz="3600" dirty="0"/>
              <a:t>dan ondersteun u goedheid my. </a:t>
            </a:r>
            <a:endParaRPr lang="en-ZA" sz="3600" dirty="0"/>
          </a:p>
          <a:p>
            <a:r>
              <a:rPr lang="af-ZA" sz="3600" dirty="0"/>
              <a:t>In my gepeins is U naby; </a:t>
            </a:r>
            <a:endParaRPr lang="en-ZA" sz="3600" dirty="0"/>
          </a:p>
          <a:p>
            <a:r>
              <a:rPr lang="nl-NL" sz="3600" dirty="0"/>
              <a:t>as duisend sorge my verskrik, </a:t>
            </a:r>
            <a:endParaRPr lang="en-ZA" sz="3600" dirty="0"/>
          </a:p>
          <a:p>
            <a:r>
              <a:rPr lang="nl-NL" sz="3600" dirty="0"/>
              <a:t>het u vertroosting my verkwik. 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968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94:11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Sal U verdra, o strenge Rigter, </a:t>
            </a:r>
            <a:endParaRPr lang="en-ZA" sz="3600" dirty="0"/>
          </a:p>
          <a:p>
            <a:r>
              <a:rPr lang="nl-NL" sz="3600" dirty="0"/>
              <a:t>die regspraak van die onheilstigter </a:t>
            </a:r>
            <a:endParaRPr lang="en-ZA" sz="3600" dirty="0"/>
          </a:p>
          <a:p>
            <a:r>
              <a:rPr lang="nl-NL" sz="3600" dirty="0"/>
              <a:t>wat, teen u heil’ge wette in, </a:t>
            </a:r>
            <a:endParaRPr lang="en-ZA" sz="3600" dirty="0"/>
          </a:p>
          <a:p>
            <a:r>
              <a:rPr lang="nl-NL" sz="3600" dirty="0"/>
              <a:t>net kwaad en onreg wil versin? </a:t>
            </a:r>
            <a:endParaRPr lang="en-ZA" sz="3600" dirty="0"/>
          </a:p>
          <a:p>
            <a:r>
              <a:rPr lang="nl-NL" sz="3600" dirty="0"/>
              <a:t>Op ons, onskuldig, storm hul af </a:t>
            </a:r>
            <a:endParaRPr lang="en-ZA" sz="3600" dirty="0"/>
          </a:p>
          <a:p>
            <a:r>
              <a:rPr lang="nl-NL" sz="3600" dirty="0"/>
              <a:t>en lê op ons die swaarste straf. 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818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94:12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Maar God die </a:t>
            </a:r>
            <a:r>
              <a:rPr lang="nl-NL" sz="3600" cap="small" dirty="0"/>
              <a:t>Heer</a:t>
            </a:r>
            <a:r>
              <a:rPr lang="nl-NL" sz="3600" dirty="0"/>
              <a:t> is hoog en heilig; </a:t>
            </a:r>
            <a:endParaRPr lang="en-ZA" sz="3600" dirty="0"/>
          </a:p>
          <a:p>
            <a:r>
              <a:rPr lang="af-ZA" sz="3600" dirty="0"/>
              <a:t>by Hom, my vesting, is ek veilig, </a:t>
            </a:r>
            <a:endParaRPr lang="en-ZA" sz="3600" dirty="0"/>
          </a:p>
          <a:p>
            <a:r>
              <a:rPr lang="af-ZA" sz="3600" dirty="0"/>
              <a:t>Hy is my rots by wie ek skuil </a:t>
            </a:r>
            <a:endParaRPr lang="en-ZA" sz="3600" dirty="0"/>
          </a:p>
          <a:p>
            <a:r>
              <a:rPr lang="nl-NL" sz="3600" dirty="0"/>
              <a:t>Hy stort die sondaar in die kuil, </a:t>
            </a:r>
            <a:endParaRPr lang="en-ZA" sz="3600" dirty="0"/>
          </a:p>
          <a:p>
            <a:r>
              <a:rPr lang="nl-NL" sz="3600" dirty="0"/>
              <a:t>en delg, as Hy hul aanval stuit, </a:t>
            </a:r>
            <a:endParaRPr lang="en-ZA" sz="3600" dirty="0"/>
          </a:p>
          <a:p>
            <a:r>
              <a:rPr lang="nl-NL" sz="3600" dirty="0"/>
              <a:t>die sondaar met die sonde uit.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97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95:1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Kom, laat ons jubel voor die </a:t>
            </a:r>
            <a:r>
              <a:rPr lang="nl-NL" sz="3600" cap="small" dirty="0"/>
              <a:t>Heer</a:t>
            </a:r>
            <a:r>
              <a:rPr lang="nl-NL" sz="3600" dirty="0"/>
              <a:t>,</a:t>
            </a:r>
            <a:endParaRPr lang="en-ZA" sz="3600" dirty="0"/>
          </a:p>
          <a:p>
            <a:r>
              <a:rPr lang="nl-NL" sz="3600" dirty="0"/>
              <a:t>laat ons Hom toesing lof en eer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die rots van heil wat ons oordek het.</a:t>
            </a:r>
            <a:endParaRPr lang="en-ZA" sz="3600" dirty="0"/>
          </a:p>
          <a:p>
            <a:r>
              <a:rPr lang="nl-NL" sz="3600" dirty="0"/>
              <a:t>Laat ons met lof en eerbiedsgroet </a:t>
            </a:r>
            <a:endParaRPr lang="en-ZA" sz="3600" dirty="0"/>
          </a:p>
          <a:p>
            <a:r>
              <a:rPr lang="nl-NL" sz="3600" dirty="0"/>
              <a:t>sy vriend’like gesig ontmoet</a:t>
            </a:r>
            <a:endParaRPr lang="en-ZA" sz="3600" dirty="0"/>
          </a:p>
          <a:p>
            <a:r>
              <a:rPr lang="nl-NL" sz="3600" dirty="0"/>
              <a:t>wat nuwe vreug in ons gewek het.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924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95:2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Bo al die gode in hul prag </a:t>
            </a:r>
            <a:endParaRPr lang="en-ZA" sz="3600" dirty="0"/>
          </a:p>
          <a:p>
            <a:r>
              <a:rPr lang="af-ZA" sz="3600" dirty="0"/>
              <a:t>troon God as Koning; sy gesag </a:t>
            </a:r>
            <a:endParaRPr lang="en-ZA" sz="3600" dirty="0"/>
          </a:p>
          <a:p>
            <a:r>
              <a:rPr lang="nl-NL" sz="3600" dirty="0"/>
              <a:t>is groot en ken geen grens of lyne.</a:t>
            </a:r>
            <a:endParaRPr lang="en-ZA" sz="3600" dirty="0"/>
          </a:p>
          <a:p>
            <a:r>
              <a:rPr lang="nl-NL" sz="3600" dirty="0"/>
              <a:t>Die aard' se diepste binnekant</a:t>
            </a:r>
            <a:endParaRPr lang="en-ZA" sz="3600" dirty="0"/>
          </a:p>
          <a:p>
            <a:r>
              <a:rPr lang="nl-NL" sz="3600" dirty="0"/>
              <a:t>is in die holte van sy hand;</a:t>
            </a:r>
            <a:endParaRPr lang="en-ZA" sz="3600" dirty="0"/>
          </a:p>
          <a:p>
            <a:r>
              <a:rPr lang="nl-NL" sz="3600" dirty="0"/>
              <a:t>die hoë berg daarbo is syne.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654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95:3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Die woeste see het Hy gemaak,</a:t>
            </a:r>
            <a:endParaRPr lang="en-ZA" sz="3600" dirty="0"/>
          </a:p>
          <a:p>
            <a:r>
              <a:rPr lang="nl-NL" sz="3600" dirty="0"/>
              <a:t>die rotse wat ons kus bewaak</a:t>
            </a:r>
            <a:endParaRPr lang="en-ZA" sz="3600" dirty="0"/>
          </a:p>
          <a:p>
            <a:r>
              <a:rPr lang="nl-NL" sz="3600" dirty="0"/>
              <a:t>en wydgeleë wêreldlande.</a:t>
            </a:r>
            <a:endParaRPr lang="en-ZA" sz="3600" dirty="0"/>
          </a:p>
          <a:p>
            <a:r>
              <a:rPr lang="nl-NL" sz="3600" dirty="0"/>
              <a:t>Kom, laat ons kniel en Hom aanbid: </a:t>
            </a:r>
            <a:endParaRPr lang="en-ZA" sz="3600" dirty="0"/>
          </a:p>
          <a:p>
            <a:r>
              <a:rPr lang="nl-NL" sz="3600" dirty="0"/>
              <a:t>sy grootse skeppingsdaad is dit,</a:t>
            </a:r>
            <a:endParaRPr lang="en-ZA" sz="3600" dirty="0"/>
          </a:p>
          <a:p>
            <a:r>
              <a:rPr lang="nl-NL" sz="3600" dirty="0"/>
              <a:t>en ons die maaksel van sy hande.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120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95:4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Hy’s onse God en Herder, Hy </a:t>
            </a:r>
            <a:endParaRPr lang="en-ZA" sz="3600" dirty="0"/>
          </a:p>
          <a:p>
            <a:r>
              <a:rPr lang="nl-NL" sz="3600" dirty="0"/>
              <a:t>laat ons soos skape veilig wei </a:t>
            </a:r>
            <a:endParaRPr lang="en-ZA" sz="3600" dirty="0"/>
          </a:p>
          <a:p>
            <a:r>
              <a:rPr lang="nl-NL" sz="3600" dirty="0"/>
              <a:t>en uittrek onder sy beskerming. </a:t>
            </a:r>
            <a:endParaRPr lang="en-ZA" sz="3600" dirty="0"/>
          </a:p>
          <a:p>
            <a:r>
              <a:rPr lang="nl-NL" sz="3600" dirty="0"/>
              <a:t>As jul vandag sy roepstem hoor, </a:t>
            </a:r>
            <a:endParaRPr lang="en-ZA" sz="3600" dirty="0"/>
          </a:p>
          <a:p>
            <a:r>
              <a:rPr lang="nl-NL" sz="3600" dirty="0"/>
              <a:t>verhard jul nie, maar gee gehoor, </a:t>
            </a:r>
            <a:endParaRPr lang="en-ZA" sz="3600" dirty="0"/>
          </a:p>
          <a:p>
            <a:r>
              <a:rPr lang="nl-NL" sz="3600" dirty="0"/>
              <a:t>let op die roep van sy ontferming. 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609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8924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57:2</a:t>
            </a:r>
          </a:p>
          <a:p>
            <a:endParaRPr lang="en-ZA" sz="3600" dirty="0"/>
          </a:p>
          <a:p>
            <a:r>
              <a:rPr lang="nl-NL" sz="3600" dirty="0"/>
              <a:t>Ek roep tot God, die allerhoogste </a:t>
            </a:r>
            <a:r>
              <a:rPr lang="nl-NL" sz="3600" cap="small" dirty="0"/>
              <a:t>Heer</a:t>
            </a:r>
            <a:r>
              <a:rPr lang="nl-NL" sz="3600" dirty="0"/>
              <a:t>,</a:t>
            </a:r>
            <a:endParaRPr lang="en-ZA" sz="3600" dirty="0"/>
          </a:p>
          <a:p>
            <a:r>
              <a:rPr lang="nl-NL" sz="3600" dirty="0"/>
              <a:t>wat tot die end getrou by my sal staan,</a:t>
            </a:r>
            <a:endParaRPr lang="en-ZA" sz="3600" dirty="0"/>
          </a:p>
          <a:p>
            <a:r>
              <a:rPr lang="nl-NL" sz="3600" dirty="0"/>
              <a:t>wat my sal help terwyl ŉ ruwe bende</a:t>
            </a:r>
            <a:endParaRPr lang="en-ZA" sz="3600" dirty="0"/>
          </a:p>
          <a:p>
            <a:r>
              <a:rPr lang="nl-NL" sz="3600" dirty="0"/>
              <a:t>hul smaadgeroep nog oor my op laat gaan.</a:t>
            </a:r>
            <a:endParaRPr lang="en-ZA" sz="3600" dirty="0"/>
          </a:p>
          <a:p>
            <a:r>
              <a:rPr lang="nl-NL" sz="3600" dirty="0"/>
              <a:t>Hoe goed en trou is God in my ellende!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150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95:5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Verhard jul hart nie, soos weleer</a:t>
            </a:r>
            <a:endParaRPr lang="en-ZA" sz="3600" dirty="0"/>
          </a:p>
          <a:p>
            <a:r>
              <a:rPr lang="nl-NL" sz="3600" dirty="0"/>
              <a:t>jul vaders wat </a:t>
            </a:r>
            <a:r>
              <a:rPr lang="nl-NL" sz="3600" dirty="0" smtClean="0"/>
              <a:t>– </a:t>
            </a:r>
            <a:r>
              <a:rPr lang="nl-NL" sz="3600" dirty="0"/>
              <a:t>hoe dikwels weer!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nie op my wondermag vertrou het.</a:t>
            </a:r>
            <a:endParaRPr lang="en-ZA" sz="3600" dirty="0"/>
          </a:p>
          <a:p>
            <a:r>
              <a:rPr lang="nl-NL" sz="3600" dirty="0"/>
              <a:t>Hul het My, deur die dors gekwel,</a:t>
            </a:r>
            <a:endParaRPr lang="en-ZA" sz="3600" dirty="0"/>
          </a:p>
          <a:p>
            <a:r>
              <a:rPr lang="nl-NL" sz="3600" dirty="0"/>
              <a:t>versoek, My op die proef gestel,</a:t>
            </a:r>
            <a:endParaRPr lang="en-ZA" sz="3600" dirty="0"/>
          </a:p>
          <a:p>
            <a:r>
              <a:rPr lang="nl-NL" sz="3600" dirty="0"/>
              <a:t>hoewel hul al my werk aanskou het.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138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95:6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Ek het verdriet van hul gehad</a:t>
            </a:r>
            <a:endParaRPr lang="en-ZA" sz="3600" dirty="0"/>
          </a:p>
          <a:p>
            <a:r>
              <a:rPr lang="nl-NL" sz="3600" dirty="0"/>
              <a:t>wat aldeur weg wou van my pad,</a:t>
            </a:r>
            <a:endParaRPr lang="en-ZA" sz="3600" dirty="0"/>
          </a:p>
          <a:p>
            <a:r>
              <a:rPr lang="nl-NL" sz="3600" dirty="0"/>
              <a:t>en deur ŉ dwaalsiek hart verlei is.</a:t>
            </a:r>
            <a:endParaRPr lang="en-ZA" sz="3600" dirty="0"/>
          </a:p>
          <a:p>
            <a:r>
              <a:rPr lang="nl-NL" sz="3600" dirty="0"/>
              <a:t>Daarom het Ek in toorn gesweer:</a:t>
            </a:r>
            <a:endParaRPr lang="en-ZA" sz="3600" dirty="0"/>
          </a:p>
          <a:p>
            <a:r>
              <a:rPr lang="nl-NL" sz="3600" dirty="0"/>
              <a:t>Dié rusplek erf hul nimmermeer</a:t>
            </a:r>
            <a:endParaRPr lang="en-ZA" sz="3600" dirty="0"/>
          </a:p>
          <a:p>
            <a:r>
              <a:rPr lang="nl-NL" sz="3600" dirty="0"/>
              <a:t>wat vir ŉ trouer volk berei is.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624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96:1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Sing vir die </a:t>
            </a:r>
            <a:r>
              <a:rPr lang="nl-NL" sz="3600" cap="small" dirty="0"/>
              <a:t>Heer</a:t>
            </a:r>
            <a:r>
              <a:rPr lang="nl-NL" sz="3600" dirty="0"/>
              <a:t> ŉ nuwe lied!</a:t>
            </a:r>
            <a:endParaRPr lang="en-ZA" sz="3600" dirty="0"/>
          </a:p>
          <a:p>
            <a:r>
              <a:rPr lang="nl-NL" sz="3600" dirty="0"/>
              <a:t>Die aard' se verste perke</a:t>
            </a:r>
            <a:endParaRPr lang="en-ZA" sz="3600" dirty="0"/>
          </a:p>
          <a:p>
            <a:r>
              <a:rPr lang="nl-NL" sz="3600" dirty="0"/>
              <a:t>moet jubel oor sy werke,</a:t>
            </a:r>
            <a:endParaRPr lang="en-ZA" sz="3600" dirty="0"/>
          </a:p>
          <a:p>
            <a:r>
              <a:rPr lang="nl-NL" sz="3600" dirty="0"/>
              <a:t>en Hom die lof en hulde bied;</a:t>
            </a:r>
            <a:endParaRPr lang="en-ZA" sz="3600" dirty="0"/>
          </a:p>
          <a:p>
            <a:r>
              <a:rPr lang="nl-NL" sz="3600" dirty="0"/>
              <a:t>moet uitroep en verwag</a:t>
            </a:r>
            <a:endParaRPr lang="en-ZA" sz="3600" dirty="0"/>
          </a:p>
          <a:p>
            <a:r>
              <a:rPr lang="nl-NL" sz="3600" dirty="0"/>
              <a:t>sy heil van dag tot dag.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504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96:2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Verkondig nou sy roem en eer</a:t>
            </a:r>
            <a:endParaRPr lang="en-ZA" sz="3600" dirty="0"/>
          </a:p>
          <a:p>
            <a:r>
              <a:rPr lang="nl-NL" sz="3600" dirty="0"/>
              <a:t>by al die nasies, onder</a:t>
            </a:r>
            <a:endParaRPr lang="en-ZA" sz="3600" dirty="0"/>
          </a:p>
          <a:p>
            <a:r>
              <a:rPr lang="nl-NL" sz="3600" dirty="0"/>
              <a:t>die volke: krag en wonder;</a:t>
            </a:r>
            <a:endParaRPr lang="en-ZA" sz="3600" dirty="0"/>
          </a:p>
          <a:p>
            <a:r>
              <a:rPr lang="nl-NL" sz="3600" dirty="0"/>
              <a:t>want groot, lofwaardig is die </a:t>
            </a:r>
            <a:r>
              <a:rPr lang="nl-NL" sz="3600" cap="small" dirty="0"/>
              <a:t>Heer</a:t>
            </a:r>
            <a:r>
              <a:rPr lang="nl-NL" sz="3600" dirty="0"/>
              <a:t>.</a:t>
            </a:r>
            <a:endParaRPr lang="en-ZA" sz="3600" dirty="0"/>
          </a:p>
          <a:p>
            <a:r>
              <a:rPr lang="nl-NL" sz="3600" dirty="0"/>
              <a:t>Vreeslik in heerskappy</a:t>
            </a:r>
            <a:endParaRPr lang="en-ZA" sz="3600" dirty="0"/>
          </a:p>
          <a:p>
            <a:r>
              <a:rPr lang="nl-NL" sz="3600" dirty="0"/>
              <a:t>bo al die gode^is Hy.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211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96:3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Die gode tot wie nasies bid</a:t>
            </a:r>
            <a:endParaRPr lang="en-ZA" sz="3600" dirty="0"/>
          </a:p>
          <a:p>
            <a:r>
              <a:rPr lang="nl-NL" sz="3600" dirty="0"/>
              <a:t>is nietig en onmagtig.</a:t>
            </a:r>
            <a:endParaRPr lang="en-ZA" sz="3600" dirty="0"/>
          </a:p>
          <a:p>
            <a:r>
              <a:rPr lang="nl-NL" sz="3600" dirty="0"/>
              <a:t>Die H</a:t>
            </a:r>
            <a:r>
              <a:rPr lang="nl-NL" sz="3600" cap="small" dirty="0"/>
              <a:t>eer </a:t>
            </a:r>
            <a:r>
              <a:rPr lang="nl-NL" sz="3600" dirty="0"/>
              <a:t>is skeppingskragtig:</a:t>
            </a:r>
            <a:endParaRPr lang="en-ZA" sz="3600" dirty="0"/>
          </a:p>
          <a:p>
            <a:r>
              <a:rPr lang="nl-NL" sz="3600" dirty="0"/>
              <a:t>die hemel daar </a:t>
            </a:r>
            <a:r>
              <a:rPr lang="nl-NL" sz="3600" dirty="0" smtClean="0"/>
              <a:t>– </a:t>
            </a:r>
            <a:r>
              <a:rPr lang="nl-NL" sz="3600" dirty="0"/>
              <a:t>sy werk is dit!</a:t>
            </a:r>
            <a:endParaRPr lang="en-ZA" sz="3600" dirty="0"/>
          </a:p>
          <a:p>
            <a:r>
              <a:rPr lang="nl-NL" sz="3600" dirty="0"/>
              <a:t>Voor Hom is majesteit.</a:t>
            </a:r>
            <a:endParaRPr lang="en-ZA" sz="3600" dirty="0"/>
          </a:p>
          <a:p>
            <a:r>
              <a:rPr lang="nl-NL" sz="3600" dirty="0"/>
              <a:t>Hy heers in heerlikheid.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534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96:4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By Hom is krag én sieraad; daar </a:t>
            </a:r>
            <a:endParaRPr lang="en-ZA" sz="3600" dirty="0"/>
          </a:p>
          <a:p>
            <a:r>
              <a:rPr lang="nl-NL" sz="3600" dirty="0"/>
              <a:t>is mag- én pragvertoning,</a:t>
            </a:r>
            <a:endParaRPr lang="en-ZA" sz="3600" dirty="0"/>
          </a:p>
          <a:p>
            <a:r>
              <a:rPr lang="nl-NL" sz="3600" dirty="0"/>
              <a:t>waar God sit in sy woning.</a:t>
            </a:r>
            <a:endParaRPr lang="en-ZA" sz="3600" dirty="0"/>
          </a:p>
          <a:p>
            <a:r>
              <a:rPr lang="nl-NL" sz="3600" dirty="0"/>
              <a:t>Geslagte van die volkeskaar, </a:t>
            </a:r>
            <a:endParaRPr lang="en-ZA" sz="3600" dirty="0"/>
          </a:p>
          <a:p>
            <a:r>
              <a:rPr lang="nl-NL" sz="3600" dirty="0"/>
              <a:t>bring lof en roem en eer</a:t>
            </a:r>
            <a:endParaRPr lang="en-ZA" sz="3600" dirty="0"/>
          </a:p>
          <a:p>
            <a:r>
              <a:rPr lang="nl-NL" sz="3600" dirty="0"/>
              <a:t>aan onse God en </a:t>
            </a:r>
            <a:r>
              <a:rPr lang="nl-NL" sz="3600" cap="small" dirty="0"/>
              <a:t>Heer</a:t>
            </a:r>
            <a:r>
              <a:rPr lang="nl-NL" sz="3600" dirty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943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96:5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Gee aan sy Naam die hoogste eer.</a:t>
            </a:r>
            <a:endParaRPr lang="en-ZA" sz="3600" dirty="0"/>
          </a:p>
          <a:p>
            <a:r>
              <a:rPr lang="nl-NL" sz="3600" dirty="0"/>
              <a:t>Bring aan uit alle lande</a:t>
            </a:r>
            <a:endParaRPr lang="en-ZA" sz="3600" dirty="0"/>
          </a:p>
          <a:p>
            <a:r>
              <a:rPr lang="nl-NL" sz="3600" dirty="0"/>
              <a:t>sy tempelofferande;</a:t>
            </a:r>
            <a:endParaRPr lang="en-ZA" sz="3600" dirty="0"/>
          </a:p>
          <a:p>
            <a:r>
              <a:rPr lang="nl-NL" sz="3600" dirty="0"/>
              <a:t>buig daar in heil’ge kleding neer!</a:t>
            </a:r>
            <a:endParaRPr lang="en-ZA" sz="3600" dirty="0"/>
          </a:p>
          <a:p>
            <a:r>
              <a:rPr lang="nl-NL" sz="3600" dirty="0"/>
              <a:t>Die aarde </a:t>
            </a:r>
            <a:r>
              <a:rPr lang="nl-NL" sz="3600" dirty="0" smtClean="0"/>
              <a:t>– </a:t>
            </a:r>
            <a:r>
              <a:rPr lang="nl-NL" sz="3600" dirty="0"/>
              <a:t>al wat leef,</a:t>
            </a:r>
            <a:endParaRPr lang="en-ZA" sz="3600" dirty="0"/>
          </a:p>
          <a:p>
            <a:r>
              <a:rPr lang="nl-NL" sz="3600" dirty="0"/>
              <a:t>moet voor Hom skrik en beef.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87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96:6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Verkondig nou van mond tot mond:</a:t>
            </a:r>
            <a:endParaRPr lang="en-ZA" sz="3600" dirty="0"/>
          </a:p>
          <a:p>
            <a:r>
              <a:rPr lang="nl-NL" sz="3600" dirty="0"/>
              <a:t>oor al wat is, regeer Hy,</a:t>
            </a:r>
            <a:endParaRPr lang="en-ZA" sz="3600" dirty="0"/>
          </a:p>
          <a:p>
            <a:r>
              <a:rPr lang="nl-NL" sz="3600" dirty="0"/>
              <a:t>oor onreg triomfeer Hy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dus is die wêreld vas gegrond.</a:t>
            </a:r>
            <a:endParaRPr lang="en-ZA" sz="3600" dirty="0"/>
          </a:p>
          <a:p>
            <a:r>
              <a:rPr lang="nl-NL" sz="3600" dirty="0"/>
              <a:t>Die volkestryd beslis</a:t>
            </a:r>
            <a:endParaRPr lang="en-ZA" sz="3600" dirty="0"/>
          </a:p>
          <a:p>
            <a:r>
              <a:rPr lang="nl-NL" sz="3600" dirty="0"/>
              <a:t>Hy wat regverdig is.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709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96:7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Laat nou die aarde juig van vreug! </a:t>
            </a:r>
            <a:endParaRPr lang="en-ZA" sz="3600" dirty="0"/>
          </a:p>
          <a:p>
            <a:r>
              <a:rPr lang="nl-NL" sz="3600" dirty="0"/>
              <a:t>Laat juig die hoë hemel,</a:t>
            </a:r>
            <a:endParaRPr lang="en-ZA" sz="3600" dirty="0"/>
          </a:p>
          <a:p>
            <a:r>
              <a:rPr lang="nl-NL" sz="3600" dirty="0"/>
              <a:t>die see met wat daar wemel!</a:t>
            </a:r>
            <a:endParaRPr lang="en-ZA" sz="3600" dirty="0"/>
          </a:p>
          <a:p>
            <a:r>
              <a:rPr lang="nl-NL" sz="3600" dirty="0"/>
              <a:t>Laat al die velde hul verheug!</a:t>
            </a:r>
            <a:endParaRPr lang="en-ZA" sz="3600" dirty="0"/>
          </a:p>
          <a:p>
            <a:r>
              <a:rPr lang="nl-NL" sz="3600" dirty="0"/>
              <a:t>Dan breek die boom en bos</a:t>
            </a:r>
            <a:endParaRPr lang="en-ZA" sz="3600" dirty="0"/>
          </a:p>
          <a:p>
            <a:r>
              <a:rPr lang="nl-NL" sz="3600" dirty="0"/>
              <a:t>in wilde jubels los.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070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96:8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Laat aarde^en hemel juig voor Hom!</a:t>
            </a:r>
            <a:endParaRPr lang="en-ZA" sz="3600" dirty="0"/>
          </a:p>
          <a:p>
            <a:r>
              <a:rPr lang="nl-NL" sz="3600" dirty="0"/>
              <a:t>Want Hy, die Wêreldregter,</a:t>
            </a:r>
            <a:endParaRPr lang="en-ZA" sz="3600" dirty="0"/>
          </a:p>
          <a:p>
            <a:r>
              <a:rPr lang="nl-NL" sz="3600" dirty="0"/>
              <a:t>die strenge Saakbeslegter,</a:t>
            </a:r>
            <a:endParaRPr lang="en-ZA" sz="3600" dirty="0"/>
          </a:p>
          <a:p>
            <a:r>
              <a:rPr lang="nl-NL" sz="3600" dirty="0"/>
              <a:t>groot in geregtigheid, Hy kom!</a:t>
            </a:r>
            <a:endParaRPr lang="en-ZA" sz="3600" dirty="0"/>
          </a:p>
          <a:p>
            <a:r>
              <a:rPr lang="nl-NL" sz="3600" dirty="0"/>
              <a:t>Hy kom, waar en getrou,</a:t>
            </a:r>
            <a:endParaRPr lang="en-ZA" sz="3600" dirty="0"/>
          </a:p>
          <a:p>
            <a:r>
              <a:rPr lang="nl-NL" sz="3600" dirty="0"/>
              <a:t>sy strafgerigte hou.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284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51:3</a:t>
            </a:r>
          </a:p>
          <a:p>
            <a:endParaRPr lang="en-ZA" sz="3600" dirty="0"/>
          </a:p>
          <a:p>
            <a:r>
              <a:rPr lang="nl-NL" sz="3600" dirty="0"/>
              <a:t>Dis nie dié </a:t>
            </a:r>
            <a:r>
              <a:rPr lang="nl-NL" sz="3600" dirty="0" smtClean="0"/>
              <a:t>sonde^alleen </a:t>
            </a:r>
            <a:r>
              <a:rPr lang="nl-NL" sz="3600" dirty="0"/>
              <a:t>wat roep om straf:</a:t>
            </a:r>
            <a:endParaRPr lang="en-ZA" sz="3600" dirty="0"/>
          </a:p>
          <a:p>
            <a:r>
              <a:rPr lang="nl-NL" sz="3600" dirty="0"/>
              <a:t>ek is in ongeregtigheid gebore,</a:t>
            </a:r>
            <a:endParaRPr lang="en-ZA" sz="3600" dirty="0"/>
          </a:p>
          <a:p>
            <a:r>
              <a:rPr lang="nl-NL" sz="3600" dirty="0"/>
              <a:t>en lê voor U in doemskuld gans verlore</a:t>
            </a:r>
            <a:endParaRPr lang="en-ZA" sz="3600" dirty="0"/>
          </a:p>
          <a:p>
            <a:r>
              <a:rPr lang="nl-NL" sz="3600" dirty="0"/>
              <a:t>al van die uur van my ontvang'nis af.</a:t>
            </a:r>
            <a:endParaRPr lang="en-ZA" sz="3600" dirty="0"/>
          </a:p>
          <a:p>
            <a:r>
              <a:rPr lang="nl-NL" sz="3600" dirty="0"/>
              <a:t>U eis is waarheid diep in my, o</a:t>
            </a:r>
            <a:r>
              <a:rPr lang="nl-NL" sz="3600" cap="small" dirty="0"/>
              <a:t> Heer</a:t>
            </a:r>
            <a:r>
              <a:rPr lang="nl-NL" sz="3600" dirty="0"/>
              <a:t>;</a:t>
            </a:r>
            <a:endParaRPr lang="en-ZA" sz="3600" dirty="0"/>
          </a:p>
          <a:p>
            <a:r>
              <a:rPr lang="nl-NL" sz="3600" dirty="0"/>
              <a:t>en ek is tot my wesensgrond toe skuldig!</a:t>
            </a:r>
            <a:endParaRPr lang="en-ZA" sz="3600" dirty="0"/>
          </a:p>
          <a:p>
            <a:r>
              <a:rPr lang="nl-NL" sz="3600" dirty="0"/>
              <a:t>Daal af in my verborge diepte, leer</a:t>
            </a:r>
            <a:endParaRPr lang="en-ZA" sz="3600" dirty="0"/>
          </a:p>
          <a:p>
            <a:r>
              <a:rPr lang="nl-NL" sz="3600" dirty="0"/>
              <a:t>my daar u wysheid, diep en menigvuldig</a:t>
            </a:r>
            <a:r>
              <a:rPr lang="nl-NL" sz="3600" dirty="0" smtClean="0"/>
              <a:t>.</a:t>
            </a:r>
            <a:r>
              <a:rPr lang="af-ZA" sz="3600" dirty="0"/>
              <a:t>	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49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8924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57:3</a:t>
            </a:r>
          </a:p>
          <a:p>
            <a:endParaRPr lang="en-ZA" sz="3600" dirty="0"/>
          </a:p>
          <a:p>
            <a:r>
              <a:rPr lang="nl-NL" sz="3600" dirty="0"/>
              <a:t>Ek is hier by ŉ volk met leeue-aard.</a:t>
            </a:r>
            <a:endParaRPr lang="en-ZA" sz="3600" dirty="0"/>
          </a:p>
          <a:p>
            <a:r>
              <a:rPr lang="nl-NL" sz="3600" dirty="0"/>
              <a:t>Hul tande staan soos spiese in hul mond;</a:t>
            </a:r>
            <a:endParaRPr lang="en-ZA" sz="3600" dirty="0"/>
          </a:p>
          <a:p>
            <a:r>
              <a:rPr lang="nl-NL" sz="3600" dirty="0"/>
              <a:t>hul tong is skerp soos skerpgeslypte swaarde.</a:t>
            </a:r>
            <a:endParaRPr lang="en-ZA" sz="3600" dirty="0"/>
          </a:p>
          <a:p>
            <a:r>
              <a:rPr lang="nl-NL" sz="3600" dirty="0" smtClean="0"/>
              <a:t>Verhef </a:t>
            </a:r>
            <a:r>
              <a:rPr lang="nl-NL" sz="3600" dirty="0"/>
              <a:t>U, </a:t>
            </a:r>
            <a:r>
              <a:rPr lang="nl-NL" sz="3600" cap="small" dirty="0"/>
              <a:t>Heer</a:t>
            </a:r>
            <a:r>
              <a:rPr lang="nl-NL" sz="3600" dirty="0"/>
              <a:t>, hoog bo die hemelrond,</a:t>
            </a:r>
            <a:endParaRPr lang="en-ZA" sz="3600" dirty="0"/>
          </a:p>
          <a:p>
            <a:r>
              <a:rPr lang="nl-NL" sz="3600" dirty="0"/>
              <a:t>en straal u glorieglans tog neer op aarde!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23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6052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97:1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God heers as hoogste </a:t>
            </a:r>
            <a:r>
              <a:rPr lang="nl-NL" sz="3600" cap="small" dirty="0"/>
              <a:t>Heer</a:t>
            </a:r>
            <a:r>
              <a:rPr lang="nl-NL" sz="3600" dirty="0"/>
              <a:t>:</a:t>
            </a:r>
            <a:endParaRPr lang="en-ZA" sz="3600" dirty="0"/>
          </a:p>
          <a:p>
            <a:r>
              <a:rPr lang="nl-NL" sz="3600" dirty="0"/>
              <a:t>die aarde moet Hom eer,</a:t>
            </a:r>
            <a:endParaRPr lang="en-ZA" sz="3600" dirty="0"/>
          </a:p>
          <a:p>
            <a:r>
              <a:rPr lang="nl-NL" sz="3600" dirty="0"/>
              <a:t>en juig, saam met die strande</a:t>
            </a:r>
            <a:endParaRPr lang="en-ZA" sz="3600" dirty="0"/>
          </a:p>
          <a:p>
            <a:r>
              <a:rPr lang="nl-NL" sz="3600" dirty="0"/>
              <a:t>van afgeleë lande.</a:t>
            </a:r>
            <a:endParaRPr lang="en-ZA" sz="3600" dirty="0"/>
          </a:p>
          <a:p>
            <a:r>
              <a:rPr lang="nl-NL" sz="3600" dirty="0"/>
              <a:t>Daar’s wolkedonkerheid</a:t>
            </a:r>
            <a:endParaRPr lang="en-ZA" sz="3600" dirty="0"/>
          </a:p>
          <a:p>
            <a:r>
              <a:rPr lang="nl-NL" sz="3600" dirty="0"/>
              <a:t>rondom sy majesteit;</a:t>
            </a:r>
            <a:endParaRPr lang="en-ZA" sz="3600" dirty="0"/>
          </a:p>
          <a:p>
            <a:r>
              <a:rPr lang="nl-NL" sz="3600" dirty="0"/>
              <a:t>sy rykstroon is gestig</a:t>
            </a:r>
            <a:endParaRPr lang="en-ZA" sz="3600" dirty="0"/>
          </a:p>
          <a:p>
            <a:r>
              <a:rPr lang="nl-NL" sz="3600" dirty="0"/>
              <a:t>op oordeel en gerig</a:t>
            </a:r>
            <a:endParaRPr lang="en-ZA" sz="3600" dirty="0"/>
          </a:p>
          <a:p>
            <a:r>
              <a:rPr lang="nl-NL" sz="3600" dirty="0"/>
              <a:t>en op geregtigheid.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662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6052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97:2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ŉ Vlam van vuurgerig</a:t>
            </a:r>
            <a:endParaRPr lang="en-ZA" sz="3600" dirty="0"/>
          </a:p>
          <a:p>
            <a:r>
              <a:rPr lang="nl-NL" sz="3600" dirty="0"/>
              <a:t>wat voor sy aangesig</a:t>
            </a:r>
            <a:endParaRPr lang="en-ZA" sz="3600" dirty="0"/>
          </a:p>
          <a:p>
            <a:r>
              <a:rPr lang="nl-NL" sz="3600" dirty="0"/>
              <a:t>ontbrand aan alle sye,</a:t>
            </a:r>
            <a:endParaRPr lang="en-ZA" sz="3600" dirty="0"/>
          </a:p>
          <a:p>
            <a:r>
              <a:rPr lang="nl-NL" sz="3600" dirty="0"/>
              <a:t>verteer sy teenpartye.</a:t>
            </a:r>
            <a:endParaRPr lang="en-ZA" sz="3600" dirty="0"/>
          </a:p>
          <a:p>
            <a:r>
              <a:rPr lang="nl-NL" sz="3600" dirty="0"/>
              <a:t>Sy weerlig, blink en skerp </a:t>
            </a:r>
            <a:endParaRPr lang="en-ZA" sz="3600" dirty="0"/>
          </a:p>
          <a:p>
            <a:r>
              <a:rPr lang="nl-NL" sz="3600" dirty="0"/>
              <a:t>word aarde toe gewerp </a:t>
            </a:r>
            <a:endParaRPr lang="en-ZA" sz="3600" dirty="0"/>
          </a:p>
          <a:p>
            <a:r>
              <a:rPr lang="nl-NL" sz="3600" dirty="0"/>
              <a:t>en straal na alle kant;</a:t>
            </a:r>
            <a:endParaRPr lang="en-ZA" sz="3600" dirty="0"/>
          </a:p>
          <a:p>
            <a:r>
              <a:rPr lang="nl-NL" sz="3600" dirty="0"/>
              <a:t>die aarde sien dié brand</a:t>
            </a:r>
            <a:endParaRPr lang="en-ZA" sz="3600" dirty="0"/>
          </a:p>
          <a:p>
            <a:r>
              <a:rPr lang="nl-NL" sz="3600" dirty="0"/>
              <a:t>en sidder vir die weer.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838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6052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97:3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Wanneer die onweersvuur</a:t>
            </a:r>
            <a:endParaRPr lang="en-ZA" sz="3600" dirty="0"/>
          </a:p>
          <a:p>
            <a:r>
              <a:rPr lang="nl-NL" sz="3600" dirty="0"/>
              <a:t>deur God self uitgestuur, </a:t>
            </a:r>
            <a:endParaRPr lang="en-ZA" sz="3600" dirty="0"/>
          </a:p>
          <a:p>
            <a:r>
              <a:rPr lang="nl-NL" sz="3600" dirty="0"/>
              <a:t>hul tref, dan smelt die trotse </a:t>
            </a:r>
            <a:endParaRPr lang="en-ZA" sz="3600" dirty="0"/>
          </a:p>
          <a:p>
            <a:r>
              <a:rPr lang="nl-NL" sz="3600" dirty="0"/>
              <a:t>gebergtes met hul rotse.</a:t>
            </a:r>
            <a:endParaRPr lang="en-ZA" sz="3600" dirty="0"/>
          </a:p>
          <a:p>
            <a:r>
              <a:rPr lang="nl-NL" sz="3600" dirty="0"/>
              <a:t>ŉ Ganse hemelveld,</a:t>
            </a:r>
            <a:endParaRPr lang="en-ZA" sz="3600" dirty="0"/>
          </a:p>
          <a:p>
            <a:r>
              <a:rPr lang="nl-NL" sz="3600" dirty="0"/>
              <a:t>van skok en skrik ontsteld,</a:t>
            </a:r>
            <a:endParaRPr lang="en-ZA" sz="3600" dirty="0"/>
          </a:p>
          <a:p>
            <a:r>
              <a:rPr lang="nl-NL" sz="3600" dirty="0"/>
              <a:t>het Gods geregtigheid,</a:t>
            </a:r>
            <a:endParaRPr lang="en-ZA" sz="3600" dirty="0"/>
          </a:p>
          <a:p>
            <a:r>
              <a:rPr lang="nl-NL" sz="3600" dirty="0"/>
              <a:t>sy eer en majesteit</a:t>
            </a:r>
            <a:endParaRPr lang="en-ZA" sz="3600" dirty="0"/>
          </a:p>
          <a:p>
            <a:r>
              <a:rPr lang="nl-NL" sz="3600" dirty="0"/>
              <a:t>aan elke volk vermeld.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912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6052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97:4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Beskaam word elke siel</a:t>
            </a:r>
            <a:endParaRPr lang="en-ZA" sz="3600" dirty="0"/>
          </a:p>
          <a:p>
            <a:r>
              <a:rPr lang="nl-NL" sz="3600" dirty="0"/>
              <a:t>wat voor die beelde kniel, </a:t>
            </a:r>
            <a:endParaRPr lang="en-ZA" sz="3600" dirty="0"/>
          </a:p>
          <a:p>
            <a:r>
              <a:rPr lang="nl-NL" sz="3600" dirty="0"/>
              <a:t>met lofwoord en gebede</a:t>
            </a:r>
            <a:endParaRPr lang="en-ZA" sz="3600" dirty="0"/>
          </a:p>
          <a:p>
            <a:r>
              <a:rPr lang="nl-NL" sz="3600" dirty="0"/>
              <a:t>gerig tot nietighede.</a:t>
            </a:r>
            <a:endParaRPr lang="en-ZA" sz="3600" dirty="0"/>
          </a:p>
          <a:p>
            <a:r>
              <a:rPr lang="nl-NL" sz="3600" dirty="0"/>
              <a:t>Hoog bo hul sit die </a:t>
            </a:r>
            <a:r>
              <a:rPr lang="nl-NL" sz="3600" cap="small" dirty="0"/>
              <a:t>Heer</a:t>
            </a:r>
            <a:r>
              <a:rPr lang="nl-NL" sz="3600" dirty="0"/>
              <a:t>;</a:t>
            </a:r>
            <a:endParaRPr lang="en-ZA" sz="3600" dirty="0"/>
          </a:p>
          <a:p>
            <a:r>
              <a:rPr lang="nl-NL" sz="3600" dirty="0"/>
              <a:t>Hy’s God, en niemand meer!</a:t>
            </a:r>
            <a:endParaRPr lang="en-ZA" sz="3600" dirty="0"/>
          </a:p>
          <a:p>
            <a:r>
              <a:rPr lang="nl-NL" sz="3600" dirty="0"/>
              <a:t>Hul buig hul, diep en stom,</a:t>
            </a:r>
            <a:endParaRPr lang="en-ZA" sz="3600" dirty="0"/>
          </a:p>
          <a:p>
            <a:r>
              <a:rPr lang="nl-NL" sz="3600" dirty="0"/>
              <a:t>die ganse godedom,</a:t>
            </a:r>
            <a:endParaRPr lang="en-ZA" sz="3600" dirty="0"/>
          </a:p>
          <a:p>
            <a:r>
              <a:rPr lang="nl-NL" sz="3600" dirty="0"/>
              <a:t>voor God se grootheid neer.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341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6052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97:5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Maar Sions vesting hoor, </a:t>
            </a:r>
            <a:endParaRPr lang="en-ZA" sz="3600" dirty="0"/>
          </a:p>
          <a:p>
            <a:r>
              <a:rPr lang="nl-NL" sz="3600" dirty="0"/>
              <a:t>met Juda's dogterkoor,</a:t>
            </a:r>
            <a:endParaRPr lang="en-ZA" sz="3600" dirty="0"/>
          </a:p>
          <a:p>
            <a:r>
              <a:rPr lang="nl-NL" sz="3600" dirty="0"/>
              <a:t>en jubel van verblyding,</a:t>
            </a:r>
            <a:endParaRPr lang="en-ZA" sz="3600" dirty="0"/>
          </a:p>
          <a:p>
            <a:r>
              <a:rPr lang="nl-NL" sz="3600" dirty="0"/>
              <a:t>wanneer dié oordeelstyding</a:t>
            </a:r>
            <a:endParaRPr lang="en-ZA" sz="3600" dirty="0"/>
          </a:p>
          <a:p>
            <a:r>
              <a:rPr lang="nl-NL" sz="3600" dirty="0"/>
              <a:t>oor Juda's berge kom.</a:t>
            </a:r>
            <a:endParaRPr lang="en-ZA" sz="3600" dirty="0"/>
          </a:p>
          <a:p>
            <a:r>
              <a:rPr lang="nl-NL" sz="3600" dirty="0"/>
              <a:t>Dan swyg die vyand stom,</a:t>
            </a:r>
            <a:endParaRPr lang="en-ZA" sz="3600" dirty="0"/>
          </a:p>
          <a:p>
            <a:r>
              <a:rPr lang="nl-NL" sz="3600" dirty="0"/>
              <a:t>want God, die hoogste </a:t>
            </a:r>
            <a:r>
              <a:rPr lang="nl-NL" sz="3600" cap="small" dirty="0"/>
              <a:t>Heer</a:t>
            </a:r>
            <a:r>
              <a:rPr lang="nl-NL" sz="3600" dirty="0"/>
              <a:t>,</a:t>
            </a:r>
            <a:endParaRPr lang="en-ZA" sz="3600" dirty="0"/>
          </a:p>
          <a:p>
            <a:r>
              <a:rPr lang="nl-NL" sz="3600" dirty="0"/>
              <a:t>Hy sit en </a:t>
            </a:r>
            <a:r>
              <a:rPr lang="nl-NL" sz="3600" dirty="0" smtClean="0"/>
              <a:t>– </a:t>
            </a:r>
            <a:r>
              <a:rPr lang="nl-NL" sz="3600" dirty="0"/>
              <a:t>triomfeer</a:t>
            </a:r>
            <a:endParaRPr lang="en-ZA" sz="3600" dirty="0"/>
          </a:p>
          <a:p>
            <a:r>
              <a:rPr lang="nl-NL" sz="3600" dirty="0"/>
              <a:t>oor lae godedom.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65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6052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97:6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Beminnaars van die </a:t>
            </a:r>
            <a:r>
              <a:rPr lang="nl-NL" sz="3600" cap="small" dirty="0"/>
              <a:t>Heer</a:t>
            </a:r>
            <a:r>
              <a:rPr lang="nl-NL" sz="3600" dirty="0"/>
              <a:t>,</a:t>
            </a:r>
            <a:endParaRPr lang="en-ZA" sz="3600" dirty="0"/>
          </a:p>
          <a:p>
            <a:r>
              <a:rPr lang="nl-NL" sz="3600" dirty="0"/>
              <a:t>haat wat sy Naam onteer,</a:t>
            </a:r>
            <a:endParaRPr lang="en-ZA" sz="3600" dirty="0"/>
          </a:p>
          <a:p>
            <a:r>
              <a:rPr lang="nl-NL" sz="3600" dirty="0"/>
              <a:t>vermy die slegte dade.</a:t>
            </a:r>
            <a:endParaRPr lang="en-ZA" sz="3600" dirty="0"/>
          </a:p>
          <a:p>
            <a:r>
              <a:rPr lang="nl-NL" sz="3600" dirty="0"/>
              <a:t>Hy skenk sy volk genade</a:t>
            </a:r>
            <a:endParaRPr lang="en-ZA" sz="3600" dirty="0"/>
          </a:p>
          <a:p>
            <a:r>
              <a:rPr lang="nl-NL" sz="3600" dirty="0"/>
              <a:t>en sal in doodsgevaar</a:t>
            </a:r>
            <a:endParaRPr lang="en-ZA" sz="3600" dirty="0"/>
          </a:p>
          <a:p>
            <a:r>
              <a:rPr lang="nl-NL" sz="3600" dirty="0"/>
              <a:t>sy gunsgenoot bewaar;</a:t>
            </a:r>
            <a:endParaRPr lang="en-ZA" sz="3600" dirty="0"/>
          </a:p>
          <a:p>
            <a:r>
              <a:rPr lang="nl-NL" sz="3600" dirty="0"/>
              <a:t>Hy red hom van die hand</a:t>
            </a:r>
            <a:endParaRPr lang="en-ZA" sz="3600" dirty="0"/>
          </a:p>
          <a:p>
            <a:r>
              <a:rPr lang="nl-NL" sz="3600" dirty="0"/>
              <a:t>wat dreig van alle kant,</a:t>
            </a:r>
            <a:endParaRPr lang="en-ZA" sz="3600" dirty="0"/>
          </a:p>
          <a:p>
            <a:r>
              <a:rPr lang="nl-NL" sz="3600" dirty="0"/>
              <a:t>van die geweldenaar.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238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6052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97:7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Gods vriend'like^aangesig</a:t>
            </a:r>
            <a:endParaRPr lang="en-ZA" sz="3600" dirty="0"/>
          </a:p>
          <a:p>
            <a:r>
              <a:rPr lang="nl-NL" sz="3600" dirty="0"/>
              <a:t>straal vrolikheid en lig</a:t>
            </a:r>
            <a:endParaRPr lang="en-ZA" sz="3600" dirty="0"/>
          </a:p>
          <a:p>
            <a:r>
              <a:rPr lang="nl-NL" sz="3600" dirty="0"/>
              <a:t>deur duisternis en smarte</a:t>
            </a:r>
            <a:endParaRPr lang="en-ZA" sz="3600" dirty="0"/>
          </a:p>
          <a:p>
            <a:r>
              <a:rPr lang="nl-NL" sz="3600" dirty="0"/>
              <a:t>vir die opregte harte.</a:t>
            </a:r>
            <a:endParaRPr lang="en-ZA" sz="3600" dirty="0"/>
          </a:p>
          <a:p>
            <a:r>
              <a:rPr lang="nl-NL" sz="3600" dirty="0"/>
              <a:t>Regverdiges, wees bly!</a:t>
            </a:r>
            <a:endParaRPr lang="en-ZA" sz="3600" dirty="0"/>
          </a:p>
          <a:p>
            <a:r>
              <a:rPr lang="nl-NL" sz="3600" dirty="0"/>
              <a:t>En sing ŉ lied daarby!</a:t>
            </a:r>
            <a:endParaRPr lang="en-ZA" sz="3600" dirty="0"/>
          </a:p>
          <a:p>
            <a:r>
              <a:rPr lang="nl-NL" sz="3600" dirty="0"/>
              <a:t>Verheug jul in die </a:t>
            </a:r>
            <a:r>
              <a:rPr lang="nl-NL" sz="3600" cap="small" dirty="0"/>
              <a:t>Heer</a:t>
            </a:r>
            <a:r>
              <a:rPr lang="nl-NL" sz="3600" dirty="0"/>
              <a:t>!</a:t>
            </a:r>
            <a:endParaRPr lang="en-ZA" sz="3600" dirty="0"/>
          </a:p>
          <a:p>
            <a:r>
              <a:rPr lang="nl-NL" sz="3600" dirty="0"/>
              <a:t>Lofsing sy Naam tot eer,</a:t>
            </a:r>
            <a:endParaRPr lang="en-ZA" sz="3600" dirty="0"/>
          </a:p>
          <a:p>
            <a:r>
              <a:rPr lang="nl-NL" sz="3600" dirty="0"/>
              <a:t>Hy’s hoog en heilig, Hy!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017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692696"/>
            <a:ext cx="8640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98:1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Sing nuwe lof aan God die H</a:t>
            </a:r>
            <a:r>
              <a:rPr lang="nl-NL" sz="3600" cap="small" dirty="0"/>
              <a:t>ere</a:t>
            </a:r>
            <a:r>
              <a:rPr lang="nl-NL" sz="3600" dirty="0"/>
              <a:t>, </a:t>
            </a:r>
            <a:endParaRPr lang="en-ZA" sz="3600" dirty="0"/>
          </a:p>
          <a:p>
            <a:r>
              <a:rPr lang="nl-NL" sz="3600" dirty="0"/>
              <a:t>En prys sy wonderdade aan.</a:t>
            </a:r>
            <a:endParaRPr lang="en-ZA" sz="3600" dirty="0"/>
          </a:p>
          <a:p>
            <a:r>
              <a:rPr lang="nl-NL" sz="3600" dirty="0"/>
              <a:t>Sy regterhand, vol krag en ere,</a:t>
            </a:r>
            <a:endParaRPr lang="en-ZA" sz="3600" dirty="0"/>
          </a:p>
          <a:p>
            <a:r>
              <a:rPr lang="af-ZA" sz="3600" dirty="0"/>
              <a:t>sy </a:t>
            </a:r>
            <a:r>
              <a:rPr lang="af-ZA" sz="3600" dirty="0" err="1"/>
              <a:t>heil’ge</a:t>
            </a:r>
            <a:r>
              <a:rPr lang="af-ZA" sz="3600" dirty="0"/>
              <a:t> arm bring redding aan.</a:t>
            </a:r>
            <a:endParaRPr lang="en-ZA" sz="3600" dirty="0"/>
          </a:p>
          <a:p>
            <a:r>
              <a:rPr lang="nl-NL" sz="3600" dirty="0"/>
              <a:t>Hy het sy heil en alvermoë</a:t>
            </a:r>
            <a:endParaRPr lang="en-ZA" sz="3600" dirty="0"/>
          </a:p>
          <a:p>
            <a:r>
              <a:rPr lang="nl-NL" sz="3600" dirty="0"/>
              <a:t>die volkere alom gemeld;</a:t>
            </a:r>
            <a:endParaRPr lang="en-ZA" sz="3600" dirty="0"/>
          </a:p>
          <a:p>
            <a:r>
              <a:rPr lang="nl-NL" sz="3600" dirty="0"/>
              <a:t>geregtigheid blink voor hul oë</a:t>
            </a:r>
            <a:endParaRPr lang="en-ZA" sz="3600" dirty="0"/>
          </a:p>
          <a:p>
            <a:r>
              <a:rPr lang="nl-NL" sz="3600" dirty="0"/>
              <a:t>soos son wat straal oor berg en veld.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382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98:2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Hy het gedink aan sy genade, </a:t>
            </a:r>
            <a:endParaRPr lang="en-ZA" sz="3600" dirty="0"/>
          </a:p>
          <a:p>
            <a:r>
              <a:rPr lang="nl-NL" sz="3600" dirty="0"/>
              <a:t>sy trou aan Israel nooit gekrenk; </a:t>
            </a:r>
            <a:endParaRPr lang="en-ZA" sz="3600" dirty="0"/>
          </a:p>
          <a:p>
            <a:r>
              <a:rPr lang="nl-NL" sz="3600" dirty="0"/>
              <a:t>die wêreldeindes sien sy dade</a:t>
            </a:r>
            <a:endParaRPr lang="en-ZA" sz="3600" dirty="0"/>
          </a:p>
          <a:p>
            <a:r>
              <a:rPr lang="nl-NL" sz="3600" dirty="0"/>
              <a:t>as onse God sy heil ons skenk.</a:t>
            </a:r>
            <a:endParaRPr lang="en-ZA" sz="3600" dirty="0"/>
          </a:p>
          <a:p>
            <a:r>
              <a:rPr lang="nl-NL" sz="3600" dirty="0"/>
              <a:t>Juig voor die </a:t>
            </a:r>
            <a:r>
              <a:rPr lang="nl-NL" sz="3600" cap="small" dirty="0"/>
              <a:t>Heer</a:t>
            </a:r>
            <a:r>
              <a:rPr lang="nl-NL" sz="3600" dirty="0"/>
              <a:t> met blye galme, </a:t>
            </a:r>
            <a:endParaRPr lang="en-ZA" sz="3600" dirty="0"/>
          </a:p>
          <a:p>
            <a:r>
              <a:rPr lang="nl-NL" sz="3600" dirty="0"/>
              <a:t>o ganse aarde, juig van vreug! </a:t>
            </a:r>
            <a:endParaRPr lang="en-ZA" sz="3600" dirty="0"/>
          </a:p>
          <a:p>
            <a:r>
              <a:rPr lang="nl-NL" sz="3600" dirty="0"/>
              <a:t>Sing vrolik in verhewe psalme: </a:t>
            </a:r>
            <a:endParaRPr lang="en-ZA" sz="3600" dirty="0"/>
          </a:p>
          <a:p>
            <a:r>
              <a:rPr lang="nl-NL" sz="3600" dirty="0"/>
              <a:t>dit is Gods heil wat ons verheug.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674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98:3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Laat by die psalm, in vreug gebore,</a:t>
            </a:r>
            <a:endParaRPr lang="en-ZA" sz="3600" dirty="0"/>
          </a:p>
          <a:p>
            <a:r>
              <a:rPr lang="nl-NL" sz="3600" dirty="0"/>
              <a:t>jul harp en stem Hom loof en dank;</a:t>
            </a:r>
            <a:endParaRPr lang="en-ZA" sz="3600" dirty="0"/>
          </a:p>
          <a:p>
            <a:r>
              <a:rPr lang="nl-NL" sz="3600" dirty="0"/>
              <a:t>laat opklink deur jul tempelkore</a:t>
            </a:r>
            <a:endParaRPr lang="en-ZA" sz="3600" dirty="0"/>
          </a:p>
          <a:p>
            <a:r>
              <a:rPr lang="nl-NL" sz="3600" dirty="0"/>
              <a:t>trompette en basuingeklank!</a:t>
            </a:r>
            <a:endParaRPr lang="en-ZA" sz="3600" dirty="0"/>
          </a:p>
          <a:p>
            <a:r>
              <a:rPr lang="nl-NL" sz="3600" dirty="0"/>
              <a:t>Laat vreug die </a:t>
            </a:r>
            <a:r>
              <a:rPr lang="nl-NL" sz="3600" cap="small" dirty="0"/>
              <a:t>Heer</a:t>
            </a:r>
            <a:r>
              <a:rPr lang="nl-NL" sz="3600" dirty="0"/>
              <a:t> se huis deurbewe,</a:t>
            </a:r>
            <a:endParaRPr lang="en-ZA" sz="3600" dirty="0"/>
          </a:p>
          <a:p>
            <a:r>
              <a:rPr lang="nl-NL" sz="3600" dirty="0"/>
              <a:t>want groot is Israels Vors en </a:t>
            </a:r>
            <a:r>
              <a:rPr lang="nl-NL" sz="3600" cap="small" dirty="0"/>
              <a:t>Heer</a:t>
            </a:r>
            <a:r>
              <a:rPr lang="nl-NL" sz="3600" dirty="0"/>
              <a:t>;</a:t>
            </a:r>
            <a:endParaRPr lang="en-ZA" sz="3600" dirty="0"/>
          </a:p>
          <a:p>
            <a:r>
              <a:rPr lang="nl-NL" sz="3600" dirty="0"/>
              <a:t>die see en alles wat daar lewe,</a:t>
            </a:r>
            <a:endParaRPr lang="en-ZA" sz="3600" dirty="0"/>
          </a:p>
          <a:p>
            <a:r>
              <a:rPr lang="nl-NL" sz="3600" dirty="0"/>
              <a:t>die ganse wêreld moet Hom eer!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690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3164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57:4</a:t>
            </a:r>
          </a:p>
          <a:p>
            <a:endParaRPr lang="en-ZA" sz="3600" dirty="0"/>
          </a:p>
          <a:p>
            <a:r>
              <a:rPr lang="nl-NL" sz="3600" dirty="0"/>
              <a:t>Hul het ŉ strik en kuil vir my berei,</a:t>
            </a:r>
            <a:endParaRPr lang="en-ZA" sz="3600" dirty="0"/>
          </a:p>
          <a:p>
            <a:r>
              <a:rPr lang="af-ZA" sz="3600" dirty="0"/>
              <a:t>my siel laat buig by so </a:t>
            </a:r>
            <a:r>
              <a:rPr lang="nl-NL" sz="3600" dirty="0"/>
              <a:t>ŉ</a:t>
            </a:r>
            <a:r>
              <a:rPr lang="af-ZA" sz="3600" dirty="0" smtClean="0"/>
              <a:t> </a:t>
            </a:r>
            <a:r>
              <a:rPr lang="af-ZA" sz="3600" dirty="0"/>
              <a:t>bitter lot.</a:t>
            </a:r>
            <a:endParaRPr lang="en-ZA" sz="3600" dirty="0"/>
          </a:p>
          <a:p>
            <a:r>
              <a:rPr lang="nl-NL" sz="3600" dirty="0"/>
              <a:t>Maar in die vangkuil wat hul slim berei het,</a:t>
            </a:r>
            <a:endParaRPr lang="en-ZA" sz="3600" dirty="0"/>
          </a:p>
          <a:p>
            <a:r>
              <a:rPr lang="nl-NL" sz="3600" dirty="0"/>
              <a:t>is húl gevang! Nou rus my hart in God;</a:t>
            </a:r>
            <a:endParaRPr lang="en-ZA" sz="3600" dirty="0"/>
          </a:p>
          <a:p>
            <a:r>
              <a:rPr lang="nl-NL" sz="3600" dirty="0" smtClean="0"/>
              <a:t>ek </a:t>
            </a:r>
            <a:r>
              <a:rPr lang="nl-NL" sz="3600" dirty="0"/>
              <a:t>juig, omdat Hy my so wys gelei het.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281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98:4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Laat al die strome nou die hande </a:t>
            </a:r>
            <a:endParaRPr lang="en-ZA" sz="3600" dirty="0"/>
          </a:p>
          <a:p>
            <a:r>
              <a:rPr lang="nl-NL" sz="3600" dirty="0"/>
              <a:t>van vreugde saamklap en dan vra</a:t>
            </a:r>
            <a:endParaRPr lang="en-ZA" sz="3600" dirty="0"/>
          </a:p>
          <a:p>
            <a:r>
              <a:rPr lang="nl-NL" sz="3600" dirty="0"/>
              <a:t>dat die gebergtes langs hul wande</a:t>
            </a:r>
            <a:endParaRPr lang="en-ZA" sz="3600" dirty="0"/>
          </a:p>
          <a:p>
            <a:r>
              <a:rPr lang="nl-NL" sz="3600" dirty="0"/>
              <a:t>die juigtoon altyd verder dra! </a:t>
            </a:r>
            <a:endParaRPr lang="en-ZA" sz="3600" dirty="0"/>
          </a:p>
          <a:p>
            <a:r>
              <a:rPr lang="nl-NL" sz="3600" dirty="0"/>
              <a:t>Hy kom, die Regter van die volke, </a:t>
            </a:r>
            <a:endParaRPr lang="en-ZA" sz="3600" dirty="0"/>
          </a:p>
          <a:p>
            <a:r>
              <a:rPr lang="nl-NL" sz="3600" dirty="0"/>
              <a:t>omstraal deur reg en majesteit; </a:t>
            </a:r>
            <a:endParaRPr lang="en-ZA" sz="3600" dirty="0"/>
          </a:p>
          <a:p>
            <a:r>
              <a:rPr lang="nl-NL" sz="3600" dirty="0"/>
              <a:t>Sy regterstoel staan bo die wolke:</a:t>
            </a:r>
            <a:endParaRPr lang="en-ZA" sz="3600" dirty="0"/>
          </a:p>
          <a:p>
            <a:r>
              <a:rPr lang="nl-NL" sz="3600" dirty="0"/>
              <a:t>Hy oordeel in regverdigheid. 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642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9627" y="692696"/>
            <a:ext cx="8204821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99:1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God die </a:t>
            </a:r>
            <a:r>
              <a:rPr lang="nl-NL" sz="3600" cap="small" dirty="0"/>
              <a:t>Heer</a:t>
            </a:r>
            <a:r>
              <a:rPr lang="nl-NL" sz="3600" dirty="0"/>
              <a:t> regeer.  </a:t>
            </a:r>
            <a:endParaRPr lang="nl-NL" sz="3600" dirty="0" smtClean="0"/>
          </a:p>
          <a:p>
            <a:r>
              <a:rPr lang="nl-NL" sz="3600" dirty="0" smtClean="0"/>
              <a:t>Beef</a:t>
            </a:r>
            <a:r>
              <a:rPr lang="nl-NL" sz="3600" dirty="0"/>
              <a:t>, o volke, eer,</a:t>
            </a:r>
            <a:endParaRPr lang="en-ZA" sz="3600" dirty="0"/>
          </a:p>
          <a:p>
            <a:r>
              <a:rPr lang="nl-NL" sz="3600" dirty="0"/>
              <a:t>eer die God wat troon, </a:t>
            </a:r>
            <a:endParaRPr lang="nl-NL" sz="3600" dirty="0" smtClean="0"/>
          </a:p>
          <a:p>
            <a:r>
              <a:rPr lang="nl-NL" sz="3600" dirty="0" smtClean="0"/>
              <a:t>waar </a:t>
            </a:r>
            <a:r>
              <a:rPr lang="nl-NL" sz="3600" dirty="0"/>
              <a:t>die gérubs woon;</a:t>
            </a:r>
            <a:endParaRPr lang="en-ZA" sz="3600" dirty="0"/>
          </a:p>
          <a:p>
            <a:r>
              <a:rPr lang="nl-NL" sz="3600" dirty="0"/>
              <a:t>wat in Israel </a:t>
            </a:r>
            <a:endParaRPr lang="nl-NL" sz="3600" dirty="0" smtClean="0"/>
          </a:p>
          <a:p>
            <a:r>
              <a:rPr lang="nl-NL" sz="3600" dirty="0" smtClean="0"/>
              <a:t>sy </a:t>
            </a:r>
            <a:r>
              <a:rPr lang="nl-NL" sz="3600" dirty="0"/>
              <a:t>gerig bestel.</a:t>
            </a:r>
            <a:endParaRPr lang="en-ZA" sz="3600" dirty="0"/>
          </a:p>
          <a:p>
            <a:r>
              <a:rPr lang="nl-NL" sz="3600" dirty="0" smtClean="0"/>
              <a:t>Aarde^en </a:t>
            </a:r>
            <a:r>
              <a:rPr lang="nl-NL" sz="3600" dirty="0"/>
              <a:t>al wat lewe </a:t>
            </a:r>
            <a:r>
              <a:rPr lang="nl-NL" sz="3600" dirty="0" smtClean="0"/>
              <a:t>– </a:t>
            </a:r>
          </a:p>
          <a:p>
            <a:r>
              <a:rPr lang="nl-NL" sz="3600" dirty="0" smtClean="0"/>
              <a:t>laat </a:t>
            </a:r>
            <a:r>
              <a:rPr lang="nl-NL" sz="3600" dirty="0"/>
              <a:t>dit voor Hom bewe</a:t>
            </a:r>
            <a:r>
              <a:rPr lang="nl-NL" sz="3600" dirty="0" smtClean="0"/>
              <a:t>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830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692696"/>
            <a:ext cx="7632848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99:2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God wat help in nood, </a:t>
            </a:r>
            <a:endParaRPr lang="nl-NL" sz="3600" dirty="0" smtClean="0"/>
          </a:p>
          <a:p>
            <a:r>
              <a:rPr lang="nl-NL" sz="3600" dirty="0" smtClean="0"/>
              <a:t>is </a:t>
            </a:r>
            <a:r>
              <a:rPr lang="nl-NL" sz="3600" dirty="0"/>
              <a:t>in Sion groot;</a:t>
            </a:r>
            <a:endParaRPr lang="en-ZA" sz="3600" dirty="0"/>
          </a:p>
          <a:p>
            <a:r>
              <a:rPr lang="nl-NL" sz="3600" dirty="0"/>
              <a:t>al die volkemag </a:t>
            </a:r>
            <a:r>
              <a:rPr lang="nl-NL" sz="3600" dirty="0" smtClean="0"/>
              <a:t>– </a:t>
            </a:r>
          </a:p>
          <a:p>
            <a:r>
              <a:rPr lang="nl-NL" sz="3600" dirty="0" smtClean="0"/>
              <a:t>niks </a:t>
            </a:r>
            <a:r>
              <a:rPr lang="nl-NL" sz="3600" dirty="0"/>
              <a:t>by Hom geag!</a:t>
            </a:r>
            <a:endParaRPr lang="en-ZA" sz="3600" dirty="0"/>
          </a:p>
          <a:p>
            <a:r>
              <a:rPr lang="nl-NL" sz="3600" dirty="0"/>
              <a:t>Hoog gedug’s sy Naam.  </a:t>
            </a:r>
            <a:endParaRPr lang="nl-NL" sz="3600" dirty="0" smtClean="0"/>
          </a:p>
          <a:p>
            <a:r>
              <a:rPr lang="nl-NL" sz="3600" dirty="0" smtClean="0"/>
              <a:t>Laat </a:t>
            </a:r>
            <a:r>
              <a:rPr lang="nl-NL" sz="3600" dirty="0"/>
              <a:t>hul almal saam</a:t>
            </a:r>
            <a:endParaRPr lang="en-ZA" sz="3600" dirty="0"/>
          </a:p>
          <a:p>
            <a:r>
              <a:rPr lang="nl-NL" sz="3600" dirty="0"/>
              <a:t>lofsing tot sy ere!  </a:t>
            </a:r>
            <a:endParaRPr lang="nl-NL" sz="3600" dirty="0" smtClean="0"/>
          </a:p>
          <a:p>
            <a:r>
              <a:rPr lang="nl-NL" sz="3600" dirty="0" smtClean="0"/>
              <a:t>Heilig </a:t>
            </a:r>
            <a:r>
              <a:rPr lang="nl-NL" sz="3600" dirty="0"/>
              <a:t>is die H</a:t>
            </a:r>
            <a:r>
              <a:rPr lang="nl-NL" sz="3600" cap="small" dirty="0"/>
              <a:t>ere</a:t>
            </a:r>
            <a:r>
              <a:rPr lang="nl-NL" sz="3600" dirty="0"/>
              <a:t>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904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208912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99:3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Loof Gods mag: Hy’s reg </a:t>
            </a:r>
            <a:endParaRPr lang="nl-NL" sz="3600" dirty="0" smtClean="0"/>
          </a:p>
          <a:p>
            <a:r>
              <a:rPr lang="nl-NL" sz="3600" dirty="0" smtClean="0"/>
              <a:t>in </a:t>
            </a:r>
            <a:r>
              <a:rPr lang="nl-NL" sz="3600" dirty="0"/>
              <a:t>sy oordeelsweg;</a:t>
            </a:r>
            <a:endParaRPr lang="en-ZA" sz="3600" dirty="0"/>
          </a:p>
          <a:p>
            <a:r>
              <a:rPr lang="nl-NL" sz="3600" dirty="0"/>
              <a:t>volke‘t Hy gestraf, </a:t>
            </a:r>
            <a:endParaRPr lang="nl-NL" sz="3600" dirty="0" smtClean="0"/>
          </a:p>
          <a:p>
            <a:r>
              <a:rPr lang="nl-NL" sz="3600" dirty="0" smtClean="0"/>
              <a:t>Israel </a:t>
            </a:r>
            <a:r>
              <a:rPr lang="nl-NL" sz="3600" dirty="0"/>
              <a:t>reg verskaf.</a:t>
            </a:r>
            <a:endParaRPr lang="en-ZA" sz="3600" dirty="0"/>
          </a:p>
          <a:p>
            <a:r>
              <a:rPr lang="nl-NL" sz="3600" dirty="0"/>
              <a:t>Loof, verhef die </a:t>
            </a:r>
            <a:r>
              <a:rPr lang="nl-NL" sz="3600" cap="small" dirty="0"/>
              <a:t>Heer</a:t>
            </a:r>
            <a:r>
              <a:rPr lang="nl-NL" sz="3600" dirty="0"/>
              <a:t>, </a:t>
            </a:r>
            <a:endParaRPr lang="nl-NL" sz="3600" dirty="0" smtClean="0"/>
          </a:p>
          <a:p>
            <a:r>
              <a:rPr lang="nl-NL" sz="3600" dirty="0" smtClean="0"/>
              <a:t>werp </a:t>
            </a:r>
            <a:r>
              <a:rPr lang="nl-NL" sz="3600" dirty="0"/>
              <a:t>jul voor Hom neer;</a:t>
            </a:r>
            <a:endParaRPr lang="en-ZA" sz="3600" dirty="0"/>
          </a:p>
          <a:p>
            <a:r>
              <a:rPr lang="nl-NL" sz="3600" dirty="0"/>
              <a:t>en laat al wat lewe </a:t>
            </a:r>
            <a:endParaRPr lang="nl-NL" sz="3600" dirty="0" smtClean="0"/>
          </a:p>
          <a:p>
            <a:r>
              <a:rPr lang="nl-NL" sz="3600" dirty="0" smtClean="0"/>
              <a:t>voor </a:t>
            </a:r>
            <a:r>
              <a:rPr lang="nl-NL" sz="3600" dirty="0"/>
              <a:t>dié Regter bewe!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448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692696"/>
            <a:ext cx="6976595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99:4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Bidders het gepleit </a:t>
            </a:r>
            <a:endParaRPr lang="nl-NL" sz="3600" dirty="0" smtClean="0"/>
          </a:p>
          <a:p>
            <a:r>
              <a:rPr lang="nl-NL" sz="3600" dirty="0" smtClean="0"/>
              <a:t>in </a:t>
            </a:r>
            <a:r>
              <a:rPr lang="nl-NL" sz="3600" dirty="0"/>
              <a:t>die worstelstryd;</a:t>
            </a:r>
            <a:endParaRPr lang="en-ZA" sz="3600" dirty="0"/>
          </a:p>
          <a:p>
            <a:r>
              <a:rPr lang="nl-NL" sz="3600" dirty="0"/>
              <a:t>daar het lig gekom </a:t>
            </a:r>
            <a:endParaRPr lang="nl-NL" sz="3600" dirty="0" smtClean="0"/>
          </a:p>
          <a:p>
            <a:r>
              <a:rPr lang="nl-NL" sz="3600" dirty="0" smtClean="0"/>
              <a:t>uit </a:t>
            </a:r>
            <a:r>
              <a:rPr lang="nl-NL" sz="3600" dirty="0"/>
              <a:t>die wolkkolom,</a:t>
            </a:r>
            <a:endParaRPr lang="en-ZA" sz="3600" dirty="0"/>
          </a:p>
          <a:p>
            <a:r>
              <a:rPr lang="nl-NL" sz="3600" dirty="0"/>
              <a:t>dat hul dankbaar-trou </a:t>
            </a:r>
            <a:endParaRPr lang="nl-NL" sz="3600" dirty="0" smtClean="0"/>
          </a:p>
          <a:p>
            <a:r>
              <a:rPr lang="nl-NL" sz="3600" dirty="0" smtClean="0"/>
              <a:t>God </a:t>
            </a:r>
            <a:r>
              <a:rPr lang="nl-NL" sz="3600" dirty="0"/>
              <a:t>se wet kon hou:</a:t>
            </a:r>
            <a:endParaRPr lang="en-ZA" sz="3600" dirty="0"/>
          </a:p>
          <a:p>
            <a:r>
              <a:rPr lang="nl-NL" sz="3600" dirty="0"/>
              <a:t>wette vir die lewe </a:t>
            </a:r>
            <a:endParaRPr lang="nl-NL" sz="3600" dirty="0" smtClean="0"/>
          </a:p>
          <a:p>
            <a:r>
              <a:rPr lang="nl-NL" sz="3600" dirty="0" smtClean="0"/>
              <a:t>hul </a:t>
            </a:r>
            <a:r>
              <a:rPr lang="nl-NL" sz="3600" dirty="0"/>
              <a:t>deur God gegewe.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861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692696"/>
            <a:ext cx="7632848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99:5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By U, H</a:t>
            </a:r>
            <a:r>
              <a:rPr lang="nl-NL" sz="3600" cap="small" dirty="0"/>
              <a:t>ere</a:t>
            </a:r>
            <a:r>
              <a:rPr lang="nl-NL" sz="3600" dirty="0"/>
              <a:t>, is </a:t>
            </a:r>
            <a:endParaRPr lang="nl-NL" sz="3600" dirty="0" smtClean="0"/>
          </a:p>
          <a:p>
            <a:r>
              <a:rPr lang="nl-NL" sz="3600" dirty="0" smtClean="0"/>
              <a:t>daar </a:t>
            </a:r>
            <a:r>
              <a:rPr lang="nl-NL" sz="3600" dirty="0"/>
              <a:t>vergiffenis,</a:t>
            </a:r>
            <a:endParaRPr lang="en-ZA" sz="3600" dirty="0"/>
          </a:p>
          <a:p>
            <a:r>
              <a:rPr lang="nl-NL" sz="3600" dirty="0"/>
              <a:t>ook al het u trou </a:t>
            </a:r>
            <a:endParaRPr lang="nl-NL" sz="3600" dirty="0" smtClean="0"/>
          </a:p>
          <a:p>
            <a:r>
              <a:rPr lang="nl-NL" sz="3600" dirty="0" smtClean="0"/>
              <a:t>nie </a:t>
            </a:r>
            <a:r>
              <a:rPr lang="nl-NL" sz="3600" dirty="0"/>
              <a:t>hul straf weerhou.</a:t>
            </a:r>
            <a:endParaRPr lang="en-ZA" sz="3600" dirty="0"/>
          </a:p>
          <a:p>
            <a:r>
              <a:rPr lang="nl-NL" sz="3600" dirty="0"/>
              <a:t>Loof, verhef die </a:t>
            </a:r>
            <a:r>
              <a:rPr lang="nl-NL" sz="3600" cap="small" dirty="0"/>
              <a:t>Heer</a:t>
            </a:r>
            <a:r>
              <a:rPr lang="nl-NL" sz="3600" dirty="0"/>
              <a:t>; </a:t>
            </a:r>
            <a:endParaRPr lang="nl-NL" sz="3600" dirty="0" smtClean="0"/>
          </a:p>
          <a:p>
            <a:r>
              <a:rPr lang="nl-NL" sz="3600" dirty="0" smtClean="0"/>
              <a:t>werp </a:t>
            </a:r>
            <a:r>
              <a:rPr lang="nl-NL" sz="3600" dirty="0"/>
              <a:t>jul voor Hom neer!</a:t>
            </a:r>
            <a:endParaRPr lang="en-ZA" sz="3600" dirty="0"/>
          </a:p>
          <a:p>
            <a:r>
              <a:rPr lang="nl-NL" sz="3600" dirty="0"/>
              <a:t>Bring Hom roem en ere </a:t>
            </a:r>
            <a:r>
              <a:rPr lang="nl-NL" sz="3600" dirty="0" smtClean="0"/>
              <a:t>– </a:t>
            </a:r>
          </a:p>
          <a:p>
            <a:r>
              <a:rPr lang="nl-NL" sz="3600" dirty="0" smtClean="0"/>
              <a:t>heilig </a:t>
            </a:r>
            <a:r>
              <a:rPr lang="nl-NL" sz="3600" dirty="0"/>
              <a:t>is die H</a:t>
            </a:r>
            <a:r>
              <a:rPr lang="nl-NL" sz="3600" cap="small" dirty="0"/>
              <a:t>ere</a:t>
            </a:r>
            <a:r>
              <a:rPr lang="nl-NL" sz="3600" dirty="0"/>
              <a:t>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74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692696"/>
            <a:ext cx="8856984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100:1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Juig, al wat leef, juig voor die </a:t>
            </a:r>
            <a:r>
              <a:rPr lang="nl-NL" sz="3600" cap="small" dirty="0"/>
              <a:t>Heer</a:t>
            </a:r>
            <a:r>
              <a:rPr lang="nl-NL" sz="3600" dirty="0"/>
              <a:t>!</a:t>
            </a:r>
            <a:endParaRPr lang="en-ZA" sz="3600" dirty="0"/>
          </a:p>
          <a:p>
            <a:r>
              <a:rPr lang="nl-NL" sz="3600" dirty="0"/>
              <a:t>Dien God met blydskap, gee Hom eer;</a:t>
            </a:r>
            <a:endParaRPr lang="en-ZA" sz="3600" dirty="0"/>
          </a:p>
          <a:p>
            <a:r>
              <a:rPr lang="nl-NL" sz="3600" dirty="0"/>
              <a:t>kom nader voor sy aangesig,</a:t>
            </a:r>
            <a:endParaRPr lang="en-ZA" sz="3600" dirty="0"/>
          </a:p>
          <a:p>
            <a:r>
              <a:rPr lang="nl-NL" sz="3600" dirty="0"/>
              <a:t>en prys Hom met ŉ lofgedig!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900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692696"/>
            <a:ext cx="8856984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100:2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Die </a:t>
            </a:r>
            <a:r>
              <a:rPr lang="nl-NL" sz="3600" cap="small" dirty="0"/>
              <a:t>Heer</a:t>
            </a:r>
            <a:r>
              <a:rPr lang="nl-NL" sz="3600" dirty="0"/>
              <a:t> is God, erken dat Hy</a:t>
            </a:r>
            <a:endParaRPr lang="en-ZA" sz="3600" dirty="0"/>
          </a:p>
          <a:p>
            <a:r>
              <a:rPr lang="de-DE" sz="3600" dirty="0"/>
              <a:t>ŉ eie volk vir Hom berei,</a:t>
            </a:r>
            <a:endParaRPr lang="en-ZA" sz="3600" dirty="0"/>
          </a:p>
          <a:p>
            <a:r>
              <a:rPr lang="nl-NL" sz="3600" dirty="0"/>
              <a:t>ŉ volk om Hom te dien en vrees</a:t>
            </a:r>
            <a:endParaRPr lang="en-ZA" sz="3600" dirty="0"/>
          </a:p>
          <a:p>
            <a:r>
              <a:rPr lang="nl-NL" sz="3600" dirty="0"/>
              <a:t>en skape van sy wei te wees.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87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692696"/>
            <a:ext cx="8856984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100:3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Gaan deur sy poorte in met lof,</a:t>
            </a:r>
            <a:endParaRPr lang="en-ZA" sz="3600" dirty="0"/>
          </a:p>
          <a:p>
            <a:r>
              <a:rPr lang="nl-NL" sz="3600" dirty="0"/>
              <a:t>met lofsang in sy tempelhof;</a:t>
            </a:r>
            <a:endParaRPr lang="en-ZA" sz="3600" dirty="0"/>
          </a:p>
          <a:p>
            <a:r>
              <a:rPr lang="nl-NL" sz="3600" dirty="0"/>
              <a:t>kom in sy huis, o bondsvolk, saam;</a:t>
            </a:r>
            <a:endParaRPr lang="en-ZA" sz="3600" dirty="0"/>
          </a:p>
          <a:p>
            <a:r>
              <a:rPr lang="nl-NL" sz="3600" dirty="0"/>
              <a:t>verhef sy lof en prys sy Naam.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667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692696"/>
            <a:ext cx="8856984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nl-NL" sz="3600" dirty="0" smtClean="0"/>
              <a:t>Psalm 100:4</a:t>
            </a:r>
          </a:p>
          <a:p>
            <a:pPr>
              <a:lnSpc>
                <a:spcPts val="3800"/>
              </a:lnSpc>
            </a:pPr>
            <a:endParaRPr lang="nl-NL" sz="3600" dirty="0"/>
          </a:p>
          <a:p>
            <a:r>
              <a:rPr lang="nl-NL" sz="3600" dirty="0"/>
              <a:t>Want goedertieren is die </a:t>
            </a:r>
            <a:r>
              <a:rPr lang="nl-NL" sz="3600" cap="small" dirty="0"/>
              <a:t>Heer</a:t>
            </a:r>
            <a:r>
              <a:rPr lang="nl-NL" sz="3600" dirty="0"/>
              <a:t>;</a:t>
            </a:r>
            <a:endParaRPr lang="en-ZA" sz="3600" dirty="0"/>
          </a:p>
          <a:p>
            <a:r>
              <a:rPr lang="nl-NL" sz="3600" dirty="0"/>
              <a:t>sy goedheid eindig nimmermeer;</a:t>
            </a:r>
            <a:endParaRPr lang="en-ZA" sz="3600" dirty="0"/>
          </a:p>
          <a:p>
            <a:r>
              <a:rPr lang="nl-NL" sz="3600" dirty="0"/>
              <a:t>sy trou en waarheid hou hul krag</a:t>
            </a:r>
            <a:endParaRPr lang="en-ZA" sz="3600" dirty="0"/>
          </a:p>
          <a:p>
            <a:r>
              <a:rPr lang="nl-NL" sz="3600" dirty="0"/>
              <a:t>tot in die laaste nageslag.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602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8924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57:5</a:t>
            </a:r>
          </a:p>
          <a:p>
            <a:endParaRPr lang="en-ZA" sz="3600" dirty="0"/>
          </a:p>
          <a:p>
            <a:r>
              <a:rPr lang="nl-NL" sz="3600" dirty="0"/>
              <a:t>Ontwaak my siel! My harp en lier, ontwaak! </a:t>
            </a:r>
            <a:endParaRPr lang="en-ZA" sz="3600" dirty="0"/>
          </a:p>
          <a:p>
            <a:r>
              <a:rPr lang="nl-NL" sz="3600" dirty="0"/>
              <a:t>Ek wil met sang die rooidag wakker maak!</a:t>
            </a:r>
            <a:endParaRPr lang="en-ZA" sz="3600" dirty="0"/>
          </a:p>
          <a:p>
            <a:r>
              <a:rPr lang="nl-NL" sz="3600" dirty="0"/>
              <a:t>Ek wil U loof tot by die verste </a:t>
            </a:r>
            <a:r>
              <a:rPr lang="nl-NL" sz="3600" dirty="0" smtClean="0"/>
              <a:t>volke; </a:t>
            </a:r>
            <a:endParaRPr lang="en-ZA" sz="3600" dirty="0"/>
          </a:p>
          <a:p>
            <a:r>
              <a:rPr lang="nl-NL" sz="3600" dirty="0" smtClean="0"/>
              <a:t>u </a:t>
            </a:r>
            <a:r>
              <a:rPr lang="nl-NL" sz="3600" dirty="0"/>
              <a:t>guns en trou wat aan die hemel raak.</a:t>
            </a:r>
            <a:endParaRPr lang="en-ZA" sz="3600" dirty="0"/>
          </a:p>
          <a:p>
            <a:r>
              <a:rPr lang="nl-NL" sz="3600" dirty="0"/>
              <a:t>Verhef, o God, u eer bo lug en wolke!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653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58:1</a:t>
            </a:r>
          </a:p>
          <a:p>
            <a:endParaRPr lang="en-ZA" sz="3600" dirty="0"/>
          </a:p>
          <a:p>
            <a:r>
              <a:rPr lang="nl-NL" sz="3600" dirty="0"/>
              <a:t>Spreek </a:t>
            </a:r>
            <a:r>
              <a:rPr lang="nl-NL" sz="3600" dirty="0" smtClean="0"/>
              <a:t>julle </a:t>
            </a:r>
            <a:r>
              <a:rPr lang="nl-NL" sz="3600" dirty="0"/>
              <a:t>waarlik reg, o regters?</a:t>
            </a:r>
            <a:endParaRPr lang="en-ZA" sz="3600" dirty="0"/>
          </a:p>
          <a:p>
            <a:r>
              <a:rPr lang="nl-NL" sz="3600" dirty="0"/>
              <a:t>En vonnis jul die mense reg?...</a:t>
            </a:r>
            <a:endParaRPr lang="en-ZA" sz="3600" dirty="0"/>
          </a:p>
          <a:p>
            <a:r>
              <a:rPr lang="nl-NL" sz="3600" dirty="0"/>
              <a:t>Jul hart is ver, ver daarvan weg,</a:t>
            </a:r>
            <a:endParaRPr lang="en-ZA" sz="3600" dirty="0"/>
          </a:p>
          <a:p>
            <a:r>
              <a:rPr lang="nl-NL" sz="3600" dirty="0"/>
              <a:t>en in jul hand is gruweldade.</a:t>
            </a:r>
            <a:endParaRPr lang="en-ZA" sz="3600" dirty="0"/>
          </a:p>
          <a:p>
            <a:r>
              <a:rPr lang="nl-NL" sz="3600" dirty="0"/>
              <a:t>Die bose pleeg afvalligheid</a:t>
            </a:r>
            <a:r>
              <a:rPr lang="nl-NL" sz="3600" dirty="0" smtClean="0"/>
              <a:t>,</a:t>
            </a:r>
            <a:endParaRPr lang="en-ZA" sz="3600" dirty="0"/>
          </a:p>
          <a:p>
            <a:r>
              <a:rPr lang="nl-NL" sz="3600" dirty="0"/>
              <a:t>die leuenprater dwaal altyd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116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58:2</a:t>
            </a:r>
          </a:p>
          <a:p>
            <a:endParaRPr lang="en-ZA" sz="3600" dirty="0"/>
          </a:p>
          <a:p>
            <a:r>
              <a:rPr lang="nl-NL" sz="3600" dirty="0"/>
              <a:t>Hul gif is soos die gif van slange.</a:t>
            </a:r>
            <a:endParaRPr lang="en-ZA" sz="3600" dirty="0"/>
          </a:p>
          <a:p>
            <a:r>
              <a:rPr lang="nl-NL" sz="3600" dirty="0"/>
              <a:t>Hul is soos adders wat nie hoor –</a:t>
            </a:r>
            <a:endParaRPr lang="en-ZA" sz="3600" dirty="0"/>
          </a:p>
          <a:p>
            <a:r>
              <a:rPr lang="nl-NL" sz="3600" dirty="0"/>
              <a:t>geen towerspreuk kan hul bekoor.</a:t>
            </a:r>
            <a:endParaRPr lang="en-ZA" sz="3600" dirty="0"/>
          </a:p>
          <a:p>
            <a:r>
              <a:rPr lang="nl-NL" sz="3600" dirty="0"/>
              <a:t>O God, verbreek nou hulle tande!</a:t>
            </a:r>
            <a:endParaRPr lang="en-ZA" sz="3600" dirty="0"/>
          </a:p>
          <a:p>
            <a:r>
              <a:rPr lang="nl-NL" sz="3600" dirty="0"/>
              <a:t>Die jong, sterk leeus, so lus vir buit –</a:t>
            </a:r>
            <a:endParaRPr lang="en-ZA" sz="3600" dirty="0"/>
          </a:p>
          <a:p>
            <a:r>
              <a:rPr lang="nl-NL" sz="3600" dirty="0"/>
              <a:t>o H</a:t>
            </a:r>
            <a:r>
              <a:rPr lang="nl-NL" sz="3600" cap="small" dirty="0"/>
              <a:t>ere</a:t>
            </a:r>
            <a:r>
              <a:rPr lang="nl-NL" sz="3600" dirty="0"/>
              <a:t>, slaan hul tande uit!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304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58:3</a:t>
            </a:r>
          </a:p>
          <a:p>
            <a:endParaRPr lang="en-ZA" sz="3600" dirty="0"/>
          </a:p>
          <a:p>
            <a:r>
              <a:rPr lang="nl-NL" sz="3600" dirty="0"/>
              <a:t>Laat hul vergaan, verdwyn soos water.</a:t>
            </a:r>
            <a:endParaRPr lang="en-ZA" sz="3600" dirty="0"/>
          </a:p>
          <a:p>
            <a:r>
              <a:rPr lang="nl-NL" sz="3600" dirty="0"/>
              <a:t>En laat hul pyle magt'loos blyk.</a:t>
            </a:r>
            <a:endParaRPr lang="en-ZA" sz="3600" dirty="0"/>
          </a:p>
          <a:p>
            <a:r>
              <a:rPr lang="nl-NL" sz="3600" dirty="0"/>
              <a:t>ŉ Slak wat wegsmelt in sy slyk</a:t>
            </a:r>
            <a:endParaRPr lang="en-ZA" sz="3600" dirty="0"/>
          </a:p>
          <a:p>
            <a:r>
              <a:rPr lang="nl-NL" sz="3600" dirty="0"/>
              <a:t>sover hy kruip – maak so hul gange;</a:t>
            </a:r>
            <a:endParaRPr lang="en-ZA" sz="3600" dirty="0"/>
          </a:p>
          <a:p>
            <a:r>
              <a:rPr lang="nl-NL" sz="3600" dirty="0"/>
              <a:t>ŉ misgeboorte wat verdwyn,</a:t>
            </a:r>
            <a:endParaRPr lang="en-ZA" sz="3600" dirty="0"/>
          </a:p>
          <a:p>
            <a:r>
              <a:rPr lang="nl-NL" sz="3600" dirty="0"/>
              <a:t>waaroor geen sonlig ooit sal skyn!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014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77686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58:4</a:t>
            </a:r>
          </a:p>
          <a:p>
            <a:endParaRPr lang="en-ZA" sz="3600" dirty="0"/>
          </a:p>
          <a:p>
            <a:r>
              <a:rPr lang="nl-NL" sz="3600" dirty="0"/>
              <a:t>Voordat hul kos die gloed gevoel het,</a:t>
            </a:r>
            <a:endParaRPr lang="en-ZA" sz="3600" dirty="0"/>
          </a:p>
          <a:p>
            <a:r>
              <a:rPr lang="nl-NL" sz="3600" dirty="0"/>
              <a:t>storm God dit weg saam mét die vuur!</a:t>
            </a:r>
            <a:endParaRPr lang="en-ZA" sz="3600" dirty="0"/>
          </a:p>
          <a:p>
            <a:r>
              <a:rPr lang="nl-NL" sz="3600" dirty="0"/>
              <a:t>Regverdiges beleef die uur</a:t>
            </a:r>
            <a:endParaRPr lang="en-ZA" sz="3600" dirty="0"/>
          </a:p>
          <a:p>
            <a:r>
              <a:rPr lang="nl-NL" sz="3600" dirty="0"/>
              <a:t>van wraakvergelding ná hul lyde.</a:t>
            </a:r>
            <a:endParaRPr lang="en-ZA" sz="3600" dirty="0"/>
          </a:p>
          <a:p>
            <a:r>
              <a:rPr lang="nl-NL" sz="3600" dirty="0"/>
              <a:t>Ja, daar’s ŉ God wat waar en reg</a:t>
            </a:r>
            <a:endParaRPr lang="en-ZA" sz="3600" dirty="0"/>
          </a:p>
          <a:p>
            <a:r>
              <a:rPr lang="nl-NL" sz="3600" dirty="0"/>
              <a:t>die mens se saak op aard' </a:t>
            </a:r>
            <a:r>
              <a:rPr lang="nl-NL" sz="3600" dirty="0" smtClean="0"/>
              <a:t>besleg*.</a:t>
            </a:r>
          </a:p>
          <a:p>
            <a:endParaRPr lang="nl-NL" sz="3600" dirty="0"/>
          </a:p>
          <a:p>
            <a:endParaRPr lang="nl-NL" sz="2400" i="1" dirty="0" smtClean="0"/>
          </a:p>
          <a:p>
            <a:r>
              <a:rPr lang="nl-NL" sz="2400" i="1" dirty="0" smtClean="0"/>
              <a:t>*besleg: behartig, uitsluitsel gee, uitspraak lewer</a:t>
            </a:r>
            <a:endParaRPr lang="en-ZA" sz="2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423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59:1</a:t>
            </a:r>
          </a:p>
          <a:p>
            <a:endParaRPr lang="en-ZA" sz="3600" dirty="0"/>
          </a:p>
          <a:p>
            <a:r>
              <a:rPr lang="af-ZA" sz="3600" dirty="0"/>
              <a:t>Red my, </a:t>
            </a:r>
            <a:r>
              <a:rPr lang="af-ZA" sz="3600" dirty="0" err="1"/>
              <a:t>o</a:t>
            </a:r>
            <a:r>
              <a:rPr lang="af-ZA" sz="3600" dirty="0"/>
              <a:t> God, wil my bewaar!</a:t>
            </a:r>
            <a:endParaRPr lang="en-ZA" sz="3600" dirty="0"/>
          </a:p>
          <a:p>
            <a:r>
              <a:rPr lang="nl-NL" sz="3600" dirty="0"/>
              <a:t>Die vyand kom, ŉ sterke skaar.</a:t>
            </a:r>
            <a:endParaRPr lang="en-ZA" sz="3600" dirty="0"/>
          </a:p>
          <a:p>
            <a:r>
              <a:rPr lang="nl-NL" sz="3600" dirty="0"/>
              <a:t>O </a:t>
            </a:r>
            <a:r>
              <a:rPr lang="nl-NL" sz="3600" cap="small" dirty="0"/>
              <a:t>Here</a:t>
            </a:r>
            <a:r>
              <a:rPr lang="nl-NL" sz="3600" dirty="0"/>
              <a:t>, hou oor my die wag </a:t>
            </a:r>
            <a:endParaRPr lang="en-ZA" sz="3600" dirty="0"/>
          </a:p>
          <a:p>
            <a:r>
              <a:rPr lang="nl-NL" sz="3600" dirty="0"/>
              <a:t>teen teëstanders en hul mag;</a:t>
            </a:r>
            <a:endParaRPr lang="en-ZA" sz="3600" dirty="0"/>
          </a:p>
          <a:p>
            <a:r>
              <a:rPr lang="nl-NL" sz="3600" dirty="0"/>
              <a:t>die manne wat net onreg werk,</a:t>
            </a:r>
            <a:endParaRPr lang="en-ZA" sz="3600" dirty="0"/>
          </a:p>
          <a:p>
            <a:r>
              <a:rPr lang="nl-NL" sz="3600" dirty="0"/>
              <a:t>is in hul bloeddors my te sterk.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21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59:2</a:t>
            </a:r>
          </a:p>
          <a:p>
            <a:endParaRPr lang="en-ZA" sz="3600" dirty="0"/>
          </a:p>
          <a:p>
            <a:r>
              <a:rPr lang="nl-NL" sz="3600" dirty="0"/>
              <a:t>Want kyk, hul lê en loer op my.</a:t>
            </a:r>
            <a:endParaRPr lang="en-ZA" sz="3600" dirty="0"/>
          </a:p>
          <a:p>
            <a:r>
              <a:rPr lang="nl-NL" sz="3600" dirty="0"/>
              <a:t>Hoe sterk is nou my teenparty!</a:t>
            </a:r>
            <a:endParaRPr lang="en-ZA" sz="3600" dirty="0"/>
          </a:p>
          <a:p>
            <a:r>
              <a:rPr lang="nl-NL" sz="3600" dirty="0"/>
              <a:t>Ek het my nooit teen hul misgaan,</a:t>
            </a:r>
            <a:endParaRPr lang="en-ZA" sz="3600" dirty="0"/>
          </a:p>
          <a:p>
            <a:r>
              <a:rPr lang="nl-NL" sz="3600" dirty="0"/>
              <a:t>maar hul maak klaar, storm op my aan.</a:t>
            </a:r>
            <a:endParaRPr lang="en-ZA" sz="3600" dirty="0"/>
          </a:p>
          <a:p>
            <a:r>
              <a:rPr lang="nl-NL" sz="3600" dirty="0"/>
              <a:t>Ontwaak tog, help my en aanskou 	</a:t>
            </a:r>
            <a:endParaRPr lang="en-ZA" sz="3600" dirty="0"/>
          </a:p>
          <a:p>
            <a:r>
              <a:rPr lang="nl-NL" sz="3600" dirty="0"/>
              <a:t>hoe ek op U alleen vertrou! 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235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59:3</a:t>
            </a:r>
          </a:p>
          <a:p>
            <a:endParaRPr lang="en-ZA" sz="3600" dirty="0"/>
          </a:p>
          <a:p>
            <a:r>
              <a:rPr lang="nl-NL" sz="3600" dirty="0"/>
              <a:t>O </a:t>
            </a:r>
            <a:r>
              <a:rPr lang="nl-NL" sz="3600" cap="small" dirty="0"/>
              <a:t>Heer</a:t>
            </a:r>
            <a:r>
              <a:rPr lang="nl-NL" sz="3600" dirty="0"/>
              <a:t>, oneindig groot van mag,</a:t>
            </a:r>
            <a:endParaRPr lang="en-ZA" sz="3600" dirty="0"/>
          </a:p>
          <a:p>
            <a:r>
              <a:rPr lang="nl-NL" sz="3600" dirty="0"/>
              <a:t>o Israels God, gedug in krag,</a:t>
            </a:r>
            <a:endParaRPr lang="en-ZA" sz="3600" dirty="0"/>
          </a:p>
          <a:p>
            <a:r>
              <a:rPr lang="nl-NL" sz="3600" dirty="0"/>
              <a:t>ontwaak, en straf dié heidendom</a:t>
            </a:r>
            <a:endParaRPr lang="en-ZA" sz="3600" dirty="0"/>
          </a:p>
          <a:p>
            <a:r>
              <a:rPr lang="nl-NL" sz="3600" dirty="0"/>
              <a:t>dat niemand aan u wraak ontkom! 	</a:t>
            </a:r>
            <a:endParaRPr lang="en-ZA" sz="3600" dirty="0"/>
          </a:p>
          <a:p>
            <a:r>
              <a:rPr lang="nl-NL" sz="3600" dirty="0"/>
              <a:t>Wees nie genadig, daal met straf</a:t>
            </a:r>
            <a:endParaRPr lang="en-ZA" sz="3600" dirty="0"/>
          </a:p>
          <a:p>
            <a:r>
              <a:rPr lang="nl-NL" sz="3600" dirty="0"/>
              <a:t>op al die troueloses af.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325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51:4</a:t>
            </a:r>
          </a:p>
          <a:p>
            <a:endParaRPr lang="en-ZA" sz="3600" dirty="0"/>
          </a:p>
          <a:p>
            <a:r>
              <a:rPr lang="nl-NL" sz="3600" dirty="0"/>
              <a:t>Net soos die lyer, van melaatsheid vry,</a:t>
            </a:r>
            <a:endParaRPr lang="en-ZA" sz="3600" dirty="0"/>
          </a:p>
          <a:p>
            <a:r>
              <a:rPr lang="nl-NL" sz="3600" dirty="0"/>
              <a:t>verlangend na die teer gemeenskapsbande,</a:t>
            </a:r>
            <a:endParaRPr lang="en-ZA" sz="3600" dirty="0"/>
          </a:p>
          <a:p>
            <a:r>
              <a:rPr lang="nl-NL" sz="3600" dirty="0"/>
              <a:t>besprinkel word deur priesterlike hande –</a:t>
            </a:r>
            <a:endParaRPr lang="en-ZA" sz="3600" dirty="0"/>
          </a:p>
          <a:p>
            <a:r>
              <a:rPr lang="nl-NL" sz="3600" dirty="0"/>
              <a:t>ontsondig, </a:t>
            </a:r>
            <a:r>
              <a:rPr lang="nl-NL" sz="3600" cap="small" dirty="0"/>
              <a:t>Heer</a:t>
            </a:r>
            <a:r>
              <a:rPr lang="nl-NL" sz="3600" dirty="0"/>
              <a:t>, ontsondig so ook my!</a:t>
            </a:r>
            <a:endParaRPr lang="en-ZA" sz="3600" dirty="0"/>
          </a:p>
          <a:p>
            <a:r>
              <a:rPr lang="nl-NL" sz="3600" dirty="0"/>
              <a:t>Was my met suiwer water van dié smet</a:t>
            </a:r>
            <a:endParaRPr lang="en-ZA" sz="3600" dirty="0"/>
          </a:p>
          <a:p>
            <a:r>
              <a:rPr lang="nl-NL" sz="3600" dirty="0"/>
              <a:t>en sneeu in blankheid sal nie witter wees nie.</a:t>
            </a:r>
            <a:endParaRPr lang="en-ZA" sz="3600" dirty="0"/>
          </a:p>
          <a:p>
            <a:r>
              <a:rPr lang="nl-NL" sz="3600" dirty="0"/>
              <a:t>Die beendere wat U verbrysel het,</a:t>
            </a:r>
            <a:endParaRPr lang="en-ZA" sz="3600" dirty="0"/>
          </a:p>
          <a:p>
            <a:r>
              <a:rPr lang="nl-NL" sz="3600" dirty="0"/>
              <a:t>sal in my juig, nie meer verbrysel wees nie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49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59:4</a:t>
            </a:r>
          </a:p>
          <a:p>
            <a:endParaRPr lang="en-ZA" sz="3600" dirty="0"/>
          </a:p>
          <a:p>
            <a:r>
              <a:rPr lang="nl-NL" sz="3600" dirty="0"/>
              <a:t>Oordag in skuilplek weggevlug,</a:t>
            </a:r>
            <a:endParaRPr lang="en-ZA" sz="3600" dirty="0"/>
          </a:p>
          <a:p>
            <a:r>
              <a:rPr lang="nl-NL" sz="3600" dirty="0"/>
              <a:t>kom hul teen donker weer terug</a:t>
            </a:r>
            <a:endParaRPr lang="en-ZA" sz="3600" dirty="0"/>
          </a:p>
          <a:p>
            <a:r>
              <a:rPr lang="nl-NL" sz="3600" dirty="0"/>
              <a:t>en huil soos honde deur die stad.</a:t>
            </a:r>
            <a:endParaRPr lang="en-ZA" sz="3600" dirty="0"/>
          </a:p>
          <a:p>
            <a:r>
              <a:rPr lang="nl-NL" sz="3600" dirty="0"/>
              <a:t>Hoe giftig is hul woorde wat</a:t>
            </a:r>
            <a:endParaRPr lang="en-ZA" sz="3600" dirty="0"/>
          </a:p>
          <a:p>
            <a:r>
              <a:rPr lang="nl-NL" sz="3600" dirty="0"/>
              <a:t>my hart soos swaarde skerp deurboor.</a:t>
            </a:r>
            <a:endParaRPr lang="en-ZA" sz="3600" dirty="0"/>
          </a:p>
          <a:p>
            <a:r>
              <a:rPr lang="nl-NL" sz="3600" dirty="0"/>
              <a:t>"En wie," sê hulle, "sal dit hoor?"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60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59:5</a:t>
            </a:r>
          </a:p>
          <a:p>
            <a:endParaRPr lang="en-ZA" sz="3600" dirty="0"/>
          </a:p>
          <a:p>
            <a:r>
              <a:rPr lang="nl-NL" sz="3600" dirty="0"/>
              <a:t>Maar U is groot van krag, o God!</a:t>
            </a:r>
            <a:endParaRPr lang="en-ZA" sz="3600" dirty="0"/>
          </a:p>
          <a:p>
            <a:r>
              <a:rPr lang="nl-NL" sz="3600" dirty="0"/>
              <a:t>U sal die heidene bespot.</a:t>
            </a:r>
            <a:endParaRPr lang="en-ZA" sz="3600" dirty="0"/>
          </a:p>
          <a:p>
            <a:r>
              <a:rPr lang="nl-NL" sz="3600" dirty="0"/>
              <a:t>Op U, my Sterkte, wil ek wag,</a:t>
            </a:r>
            <a:endParaRPr lang="en-ZA" sz="3600" dirty="0"/>
          </a:p>
          <a:p>
            <a:r>
              <a:rPr lang="nl-NL" sz="3600" dirty="0"/>
              <a:t>U is my rotsskans, hoog in mag;</a:t>
            </a:r>
            <a:endParaRPr lang="en-ZA" sz="3600" dirty="0"/>
          </a:p>
          <a:p>
            <a:r>
              <a:rPr lang="nl-NL" sz="3600" dirty="0"/>
              <a:t>U sal u guns aan my laat blyk,</a:t>
            </a:r>
            <a:endParaRPr lang="en-ZA" sz="3600" dirty="0"/>
          </a:p>
          <a:p>
            <a:r>
              <a:rPr lang="nl-NL" sz="3600" dirty="0"/>
              <a:t>my op my vyand neer laat kyk.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149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59:6</a:t>
            </a:r>
          </a:p>
          <a:p>
            <a:endParaRPr lang="en-ZA" sz="3600" dirty="0"/>
          </a:p>
          <a:p>
            <a:r>
              <a:rPr lang="nl-NL" sz="3600" dirty="0"/>
              <a:t>O </a:t>
            </a:r>
            <a:r>
              <a:rPr lang="nl-NL" sz="3600" cap="small" dirty="0"/>
              <a:t>Heer</a:t>
            </a:r>
            <a:r>
              <a:rPr lang="nl-NL" sz="3600" dirty="0"/>
              <a:t>, moet hulle nie laat sterf,</a:t>
            </a:r>
            <a:endParaRPr lang="en-ZA" sz="3600" dirty="0"/>
          </a:p>
          <a:p>
            <a:r>
              <a:rPr lang="nl-NL" sz="3600" dirty="0"/>
              <a:t>maar laat hul soos ŉ balling swerf;</a:t>
            </a:r>
            <a:endParaRPr lang="en-ZA" sz="3600" dirty="0"/>
          </a:p>
          <a:p>
            <a:r>
              <a:rPr lang="nl-NL" sz="3600" dirty="0"/>
              <a:t>sodat my volk dit sien en weet,</a:t>
            </a:r>
            <a:endParaRPr lang="en-ZA" sz="3600" dirty="0"/>
          </a:p>
          <a:p>
            <a:r>
              <a:rPr lang="nl-NL" sz="3600" dirty="0"/>
              <a:t>en u gerig nooit mag vergeet.</a:t>
            </a:r>
            <a:endParaRPr lang="en-ZA" sz="3600" dirty="0"/>
          </a:p>
          <a:p>
            <a:r>
              <a:rPr lang="af-ZA" sz="3600" dirty="0"/>
              <a:t>Gooi hul, </a:t>
            </a:r>
            <a:r>
              <a:rPr lang="af-ZA" sz="3600" dirty="0" err="1"/>
              <a:t>o</a:t>
            </a:r>
            <a:r>
              <a:rPr lang="af-ZA" sz="3600" dirty="0"/>
              <a:t> God, my Skild, gooi neer </a:t>
            </a:r>
            <a:endParaRPr lang="en-ZA" sz="3600" dirty="0"/>
          </a:p>
          <a:p>
            <a:r>
              <a:rPr lang="nl-NL" sz="3600" dirty="0"/>
              <a:t>die trotse skenders van u eer</a:t>
            </a:r>
            <a:r>
              <a:rPr lang="nl-NL" sz="3600" dirty="0" smtClean="0"/>
              <a:t>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064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59:7</a:t>
            </a:r>
          </a:p>
          <a:p>
            <a:endParaRPr lang="en-ZA" sz="3600" dirty="0"/>
          </a:p>
          <a:p>
            <a:r>
              <a:rPr lang="nl-NL" sz="3600" dirty="0"/>
              <a:t>Wat is hul oopgespalkte mond? </a:t>
            </a:r>
            <a:endParaRPr lang="en-ZA" sz="3600" dirty="0"/>
          </a:p>
          <a:p>
            <a:r>
              <a:rPr lang="nl-NL" sz="3600" dirty="0"/>
              <a:t>Hul woord?... ŉ Dolksteek wat verwond. </a:t>
            </a:r>
            <a:endParaRPr lang="en-ZA" sz="3600" dirty="0"/>
          </a:p>
          <a:p>
            <a:r>
              <a:rPr lang="nl-NL" sz="3600" dirty="0"/>
              <a:t>O, laat hul hoogmoed hul verstrik,	</a:t>
            </a:r>
            <a:endParaRPr lang="en-ZA" sz="3600" dirty="0"/>
          </a:p>
          <a:p>
            <a:r>
              <a:rPr lang="nl-NL" sz="3600" dirty="0"/>
              <a:t>deur eie vloek en leuens verskrik.</a:t>
            </a:r>
            <a:endParaRPr lang="en-ZA" sz="3600" dirty="0"/>
          </a:p>
          <a:p>
            <a:r>
              <a:rPr lang="nl-NL" sz="3600" dirty="0"/>
              <a:t>Vernietig, </a:t>
            </a:r>
            <a:r>
              <a:rPr lang="nl-NL" sz="3600" cap="small" dirty="0"/>
              <a:t>Heer</a:t>
            </a:r>
            <a:r>
              <a:rPr lang="nl-NL" sz="3600" dirty="0"/>
              <a:t>, in toorn en mag</a:t>
            </a:r>
            <a:endParaRPr lang="en-ZA" sz="3600" dirty="0"/>
          </a:p>
          <a:p>
            <a:r>
              <a:rPr lang="nl-NL" sz="3600" dirty="0"/>
              <a:t>die onregverdige geslag,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205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59:8</a:t>
            </a:r>
          </a:p>
          <a:p>
            <a:endParaRPr lang="en-ZA" sz="3600" dirty="0"/>
          </a:p>
          <a:p>
            <a:r>
              <a:rPr lang="nl-NL" sz="3600" dirty="0"/>
              <a:t>dat elkeen helder kan bemerk</a:t>
            </a:r>
            <a:endParaRPr lang="en-ZA" sz="3600" dirty="0"/>
          </a:p>
          <a:p>
            <a:r>
              <a:rPr lang="nl-NL" sz="3600" dirty="0"/>
              <a:t>by so ŉ straf en oordeelswerk</a:t>
            </a:r>
            <a:endParaRPr lang="en-ZA" sz="3600" dirty="0"/>
          </a:p>
          <a:p>
            <a:r>
              <a:rPr lang="nl-NL" sz="3600" dirty="0"/>
              <a:t>dat God regverdig vonnis vel</a:t>
            </a:r>
            <a:endParaRPr lang="en-ZA" sz="3600" dirty="0"/>
          </a:p>
          <a:p>
            <a:r>
              <a:rPr lang="nl-NL" sz="3600" dirty="0"/>
              <a:t>en Koning is in Israel;</a:t>
            </a:r>
            <a:endParaRPr lang="en-ZA" sz="3600" dirty="0"/>
          </a:p>
          <a:p>
            <a:r>
              <a:rPr lang="nl-NL" sz="3600" dirty="0"/>
              <a:t>dat Jakobs God sy heerskappy</a:t>
            </a:r>
            <a:endParaRPr lang="en-ZA" sz="3600" dirty="0"/>
          </a:p>
          <a:p>
            <a:r>
              <a:rPr lang="nl-NL" sz="3600" dirty="0"/>
              <a:t>oor elke land en volk verbrei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59:9</a:t>
            </a:r>
          </a:p>
          <a:p>
            <a:endParaRPr lang="en-ZA" sz="3600" dirty="0"/>
          </a:p>
          <a:p>
            <a:r>
              <a:rPr lang="nl-NL" sz="3600" dirty="0" smtClean="0"/>
              <a:t>Oordag </a:t>
            </a:r>
            <a:r>
              <a:rPr lang="nl-NL" sz="3600" dirty="0"/>
              <a:t>in skuilplek weggevlug,</a:t>
            </a:r>
            <a:endParaRPr lang="en-ZA" sz="3600" dirty="0"/>
          </a:p>
          <a:p>
            <a:r>
              <a:rPr lang="nl-NL" sz="3600" dirty="0"/>
              <a:t>kom hul teen donker weer terug</a:t>
            </a:r>
            <a:endParaRPr lang="en-ZA" sz="3600" dirty="0"/>
          </a:p>
          <a:p>
            <a:r>
              <a:rPr lang="nl-NL" sz="3600" dirty="0"/>
              <a:t>en huil soos honde deur die stad.</a:t>
            </a:r>
            <a:endParaRPr lang="en-ZA" sz="3600" dirty="0"/>
          </a:p>
          <a:p>
            <a:r>
              <a:rPr lang="nl-NL" sz="3600" dirty="0"/>
              <a:t>Dan swerf hul rond langs donker pad;</a:t>
            </a:r>
            <a:endParaRPr lang="en-ZA" sz="3600" dirty="0"/>
          </a:p>
          <a:p>
            <a:r>
              <a:rPr lang="nl-NL" sz="3600" dirty="0"/>
              <a:t>en kan hul nêrens kos bespeur,</a:t>
            </a:r>
            <a:endParaRPr lang="en-ZA" sz="3600" dirty="0"/>
          </a:p>
          <a:p>
            <a:r>
              <a:rPr lang="nl-NL" sz="3600" dirty="0"/>
              <a:t>dan bly hul loer die heel nag deur.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0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59:10</a:t>
            </a:r>
          </a:p>
          <a:p>
            <a:endParaRPr lang="en-ZA" sz="3600" dirty="0"/>
          </a:p>
          <a:p>
            <a:r>
              <a:rPr lang="nl-NL" sz="3600" dirty="0"/>
              <a:t>Maar ék sal van u sterkte sing,</a:t>
            </a:r>
            <a:endParaRPr lang="en-ZA" sz="3600" dirty="0"/>
          </a:p>
          <a:p>
            <a:r>
              <a:rPr lang="nl-NL" sz="3600" dirty="0"/>
              <a:t>u goedheid vroeg my jubel bring:</a:t>
            </a:r>
            <a:endParaRPr lang="en-ZA" sz="3600" dirty="0"/>
          </a:p>
          <a:p>
            <a:r>
              <a:rPr lang="nl-NL" sz="3600" dirty="0"/>
              <a:t>U was my toevlug in die nag,</a:t>
            </a:r>
            <a:endParaRPr lang="en-ZA" sz="3600" dirty="0"/>
          </a:p>
          <a:p>
            <a:r>
              <a:rPr lang="nl-NL" sz="3600" dirty="0"/>
              <a:t>in angs het ek op U gewag.</a:t>
            </a:r>
            <a:endParaRPr lang="en-ZA" sz="3600" dirty="0"/>
          </a:p>
          <a:p>
            <a:r>
              <a:rPr lang="nl-NL" sz="3600" dirty="0"/>
              <a:t>God van genade, rots vir my,</a:t>
            </a:r>
            <a:endParaRPr lang="en-ZA" sz="3600" dirty="0"/>
          </a:p>
          <a:p>
            <a:r>
              <a:rPr lang="nl-NL" sz="3600" dirty="0"/>
              <a:t>aan U sal ek my loflied wy!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283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60:1</a:t>
            </a:r>
          </a:p>
          <a:p>
            <a:endParaRPr lang="en-ZA" sz="3600" dirty="0"/>
          </a:p>
          <a:p>
            <a:r>
              <a:rPr lang="nl-NL" sz="3600" dirty="0"/>
              <a:t>O God, hoe het U ons verstoot!</a:t>
            </a:r>
            <a:endParaRPr lang="en-ZA" sz="3600" dirty="0"/>
          </a:p>
          <a:p>
            <a:r>
              <a:rPr lang="nl-NL" sz="3600" dirty="0"/>
              <a:t>U grimmigheid was oor ons groot.</a:t>
            </a:r>
            <a:endParaRPr lang="en-ZA" sz="3600" dirty="0"/>
          </a:p>
          <a:p>
            <a:r>
              <a:rPr lang="nl-NL" sz="3600" dirty="0"/>
              <a:t>Herstel ons; laat die land herleef</a:t>
            </a:r>
            <a:endParaRPr lang="en-ZA" sz="3600" dirty="0"/>
          </a:p>
          <a:p>
            <a:r>
              <a:rPr lang="nl-NL" sz="3600" dirty="0"/>
              <a:t>wat U geskeur het en laat beef!</a:t>
            </a:r>
            <a:endParaRPr lang="en-ZA" sz="3600" dirty="0"/>
          </a:p>
          <a:p>
            <a:r>
              <a:rPr lang="nl-NL" sz="3600" dirty="0"/>
              <a:t>Herstel, genees sy breuke weer,</a:t>
            </a:r>
            <a:endParaRPr lang="en-ZA" sz="3600" dirty="0"/>
          </a:p>
          <a:p>
            <a:r>
              <a:rPr lang="nl-NL" sz="3600" dirty="0"/>
              <a:t>want alles wankel voor U, </a:t>
            </a:r>
            <a:r>
              <a:rPr lang="nl-NL" sz="3600" cap="small" dirty="0"/>
              <a:t>Heer</a:t>
            </a:r>
            <a:r>
              <a:rPr lang="nl-NL" sz="3600" dirty="0"/>
              <a:t>!</a:t>
            </a:r>
            <a:endParaRPr lang="en-ZA" sz="3600" dirty="0"/>
          </a:p>
          <a:p>
            <a:r>
              <a:rPr lang="nl-NL" sz="3600" dirty="0"/>
              <a:t>U‘t ons ŉ harde saak laat sien</a:t>
            </a:r>
            <a:endParaRPr lang="en-ZA" sz="3600" dirty="0"/>
          </a:p>
          <a:p>
            <a:r>
              <a:rPr lang="nl-NL" sz="3600" dirty="0"/>
              <a:t>en dwelmdrank ons toegedien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760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60:2</a:t>
            </a:r>
          </a:p>
          <a:p>
            <a:endParaRPr lang="en-ZA" sz="3600" dirty="0"/>
          </a:p>
          <a:p>
            <a:r>
              <a:rPr lang="nl-NL" sz="3600" dirty="0"/>
              <a:t>U hys vir ons ŉ vaandel hoog	</a:t>
            </a:r>
            <a:endParaRPr lang="en-ZA" sz="3600" dirty="0"/>
          </a:p>
          <a:p>
            <a:r>
              <a:rPr lang="nl-NL" sz="3600" dirty="0"/>
              <a:t>waar ons kan heenvlug vir die boog –</a:t>
            </a:r>
            <a:endParaRPr lang="en-ZA" sz="3600" dirty="0"/>
          </a:p>
          <a:p>
            <a:r>
              <a:rPr lang="nl-NL" sz="3600" dirty="0" smtClean="0"/>
              <a:t>ŉ </a:t>
            </a:r>
            <a:r>
              <a:rPr lang="nl-NL" sz="3600" dirty="0"/>
              <a:t>vlagpaal is deur </a:t>
            </a:r>
            <a:r>
              <a:rPr lang="nl-NL" sz="3600" dirty="0" smtClean="0"/>
              <a:t>U </a:t>
            </a:r>
            <a:r>
              <a:rPr lang="nl-NL" sz="3600" dirty="0"/>
              <a:t>geplant.	</a:t>
            </a:r>
            <a:endParaRPr lang="en-ZA" sz="3600" dirty="0"/>
          </a:p>
          <a:p>
            <a:r>
              <a:rPr lang="nl-NL" sz="3600" dirty="0"/>
              <a:t>Verhoor ons, red ons deur u hand!</a:t>
            </a:r>
            <a:endParaRPr lang="en-ZA" sz="3600" dirty="0"/>
          </a:p>
          <a:p>
            <a:r>
              <a:rPr lang="nl-NL" sz="3600" dirty="0"/>
              <a:t>God het dit uit sy tempel al</a:t>
            </a:r>
            <a:endParaRPr lang="en-ZA" sz="3600" dirty="0"/>
          </a:p>
          <a:p>
            <a:r>
              <a:rPr lang="nl-NL" sz="3600" dirty="0"/>
              <a:t>op jubeltoon gesê: "Ek </a:t>
            </a:r>
            <a:r>
              <a:rPr lang="nl-NL" sz="3600" dirty="0" smtClean="0"/>
              <a:t>sal</a:t>
            </a:r>
            <a:endParaRPr lang="en-ZA" sz="3600" dirty="0"/>
          </a:p>
          <a:p>
            <a:r>
              <a:rPr lang="nl-NL" sz="3600" dirty="0"/>
              <a:t>vir Sigem noem my eie stad </a:t>
            </a:r>
            <a:endParaRPr lang="en-ZA" sz="3600" dirty="0"/>
          </a:p>
          <a:p>
            <a:r>
              <a:rPr lang="nl-NL" sz="3600" dirty="0"/>
              <a:t>en Sukkot as my erfdeel vat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628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60:3</a:t>
            </a:r>
          </a:p>
          <a:p>
            <a:endParaRPr lang="en-ZA" sz="3600" dirty="0"/>
          </a:p>
          <a:p>
            <a:r>
              <a:rPr lang="nl-NL" sz="3600" dirty="0"/>
              <a:t>"Oor Gilead sal 'k heerser bly,</a:t>
            </a:r>
            <a:endParaRPr lang="en-ZA" sz="3600" dirty="0"/>
          </a:p>
          <a:p>
            <a:r>
              <a:rPr lang="nl-NL" sz="3600" dirty="0"/>
              <a:t>Manasse, dié is ook van My.</a:t>
            </a:r>
            <a:endParaRPr lang="en-ZA" sz="3600" dirty="0"/>
          </a:p>
          <a:p>
            <a:r>
              <a:rPr lang="nl-NL" sz="3600" dirty="0"/>
              <a:t>Éfraïm weer die aanval af,</a:t>
            </a:r>
            <a:endParaRPr lang="en-ZA" sz="3600" dirty="0"/>
          </a:p>
          <a:p>
            <a:r>
              <a:rPr lang="nl-NL" sz="3600" dirty="0"/>
              <a:t>en Juda is my veldheerstaf</a:t>
            </a:r>
            <a:r>
              <a:rPr lang="nl-NL" sz="3600" dirty="0" smtClean="0"/>
              <a:t>.</a:t>
            </a:r>
            <a:endParaRPr lang="en-ZA" sz="3600" dirty="0"/>
          </a:p>
          <a:p>
            <a:r>
              <a:rPr lang="nl-NL" sz="3600" dirty="0"/>
              <a:t>Van Moab sal' k my waskom maak;</a:t>
            </a:r>
            <a:endParaRPr lang="en-ZA" sz="3600" dirty="0"/>
          </a:p>
          <a:p>
            <a:r>
              <a:rPr lang="nl-NL" sz="3600" dirty="0"/>
              <a:t>oor Edom, wat nog streef na wraak</a:t>
            </a:r>
            <a:r>
              <a:rPr lang="nl-NL" sz="3600" dirty="0" smtClean="0"/>
              <a:t>,</a:t>
            </a:r>
            <a:endParaRPr lang="en-ZA" sz="3600" dirty="0"/>
          </a:p>
          <a:p>
            <a:r>
              <a:rPr lang="nl-NL" sz="3600" dirty="0"/>
              <a:t>sal Ek in hoogheid triomfeer.</a:t>
            </a:r>
            <a:endParaRPr lang="en-ZA" sz="3600" dirty="0"/>
          </a:p>
          <a:p>
            <a:r>
              <a:rPr lang="nl-NL" sz="3600" dirty="0"/>
              <a:t>Juig, Filistéa, tot my eer!"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453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51:5</a:t>
            </a:r>
          </a:p>
          <a:p>
            <a:endParaRPr lang="en-ZA" sz="3600" dirty="0" smtClean="0"/>
          </a:p>
          <a:p>
            <a:r>
              <a:rPr lang="nl-NL" sz="3600" dirty="0"/>
              <a:t>Verberg u oog, die vlammelig wat oor</a:t>
            </a:r>
            <a:endParaRPr lang="en-ZA" sz="3600" dirty="0"/>
          </a:p>
          <a:p>
            <a:r>
              <a:rPr lang="nl-NL" sz="3600" dirty="0"/>
              <a:t>my sonde brand en speur deur al my lede.</a:t>
            </a:r>
            <a:endParaRPr lang="en-ZA" sz="3600" dirty="0"/>
          </a:p>
          <a:p>
            <a:r>
              <a:rPr lang="nl-NL" sz="3600" dirty="0"/>
              <a:t>Was weg, delg uit my ongeregtighede,</a:t>
            </a:r>
            <a:endParaRPr lang="en-ZA" sz="3600" dirty="0"/>
          </a:p>
          <a:p>
            <a:r>
              <a:rPr lang="nl-NL" sz="3600" dirty="0"/>
              <a:t>herskep my hart wat wegdwing uit u spoor.</a:t>
            </a:r>
            <a:endParaRPr lang="en-ZA" sz="3600" dirty="0"/>
          </a:p>
          <a:p>
            <a:r>
              <a:rPr lang="nl-NL" sz="3600" dirty="0"/>
              <a:t>Gee my opnuut, o </a:t>
            </a:r>
            <a:r>
              <a:rPr lang="nl-NL" sz="3600" cap="small" dirty="0"/>
              <a:t>Heer</a:t>
            </a:r>
            <a:r>
              <a:rPr lang="nl-NL" sz="3600" dirty="0"/>
              <a:t>, </a:t>
            </a:r>
            <a:r>
              <a:rPr lang="nl-NL" sz="3600" dirty="0" smtClean="0"/>
              <a:t>ŉ </a:t>
            </a:r>
            <a:r>
              <a:rPr lang="nl-NL" sz="3600" dirty="0"/>
              <a:t>vaste gees,</a:t>
            </a:r>
            <a:endParaRPr lang="en-ZA" sz="3600" dirty="0"/>
          </a:p>
          <a:p>
            <a:r>
              <a:rPr lang="nl-NL" sz="3600" dirty="0"/>
              <a:t>dat ek nie só weer van u baan sal gly nie</a:t>
            </a:r>
            <a:r>
              <a:rPr lang="nl-NL" sz="3600" dirty="0" smtClean="0"/>
              <a:t>!</a:t>
            </a:r>
            <a:endParaRPr lang="en-ZA" sz="3600" dirty="0"/>
          </a:p>
          <a:p>
            <a:r>
              <a:rPr lang="nl-NL" sz="3600" dirty="0"/>
              <a:t>Laat my voor U tog geen verstootling wees,</a:t>
            </a:r>
            <a:endParaRPr lang="en-ZA" sz="3600" dirty="0"/>
          </a:p>
          <a:p>
            <a:r>
              <a:rPr lang="nl-NL" sz="3600" dirty="0"/>
              <a:t>en neem u </a:t>
            </a:r>
            <a:r>
              <a:rPr lang="nl-NL" sz="3600" dirty="0" smtClean="0"/>
              <a:t>Heil'ge </a:t>
            </a:r>
            <a:r>
              <a:rPr lang="nl-NL" sz="3600" dirty="0"/>
              <a:t>Gees nie weg van my nie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49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60:4</a:t>
            </a:r>
          </a:p>
          <a:p>
            <a:endParaRPr lang="en-ZA" sz="3600" dirty="0"/>
          </a:p>
          <a:p>
            <a:r>
              <a:rPr lang="nl-NL" sz="3600" dirty="0"/>
              <a:t>Wie bring my in ŉ vaste stad?</a:t>
            </a:r>
            <a:endParaRPr lang="en-ZA" sz="3600" dirty="0"/>
          </a:p>
          <a:p>
            <a:r>
              <a:rPr lang="nl-NL" sz="3600" dirty="0"/>
              <a:t>Wie baan na Edoms land my pad?...</a:t>
            </a:r>
            <a:endParaRPr lang="en-ZA" sz="3600" dirty="0"/>
          </a:p>
          <a:p>
            <a:r>
              <a:rPr lang="nl-NL" sz="3600" dirty="0"/>
              <a:t>U, </a:t>
            </a:r>
            <a:r>
              <a:rPr lang="nl-NL" sz="3600" cap="small" dirty="0"/>
              <a:t>Heer</a:t>
            </a:r>
            <a:r>
              <a:rPr lang="nl-NL" sz="3600" dirty="0"/>
              <a:t>, wat ons nie by wil staan,</a:t>
            </a:r>
            <a:endParaRPr lang="en-ZA" sz="3600" dirty="0"/>
          </a:p>
          <a:p>
            <a:r>
              <a:rPr lang="nl-NL" sz="3600" dirty="0"/>
              <a:t>nie met ons leërs saam wil gaan!</a:t>
            </a:r>
            <a:endParaRPr lang="en-ZA" sz="3600" dirty="0"/>
          </a:p>
          <a:p>
            <a:r>
              <a:rPr lang="nl-NL" sz="3600" dirty="0"/>
              <a:t>Gee ons u bystand in die stryd,</a:t>
            </a:r>
            <a:endParaRPr lang="en-ZA" sz="3600" dirty="0"/>
          </a:p>
          <a:p>
            <a:r>
              <a:rPr lang="nl-NL" sz="3600" dirty="0"/>
              <a:t>want mensehulp is nietigheid.</a:t>
            </a:r>
            <a:endParaRPr lang="en-ZA" sz="3600" dirty="0"/>
          </a:p>
          <a:p>
            <a:r>
              <a:rPr lang="nl-NL" sz="3600" dirty="0"/>
              <a:t>Deur Gód sal ons kragdadig stap;</a:t>
            </a:r>
            <a:endParaRPr lang="en-ZA" sz="3600" dirty="0"/>
          </a:p>
          <a:p>
            <a:r>
              <a:rPr lang="nl-NL" sz="3600" dirty="0"/>
              <a:t>ons vyand sal Hy self vertrap!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04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61:1</a:t>
            </a:r>
          </a:p>
          <a:p>
            <a:endParaRPr lang="en-ZA" sz="3600" dirty="0"/>
          </a:p>
          <a:p>
            <a:r>
              <a:rPr lang="af-ZA" sz="3600" dirty="0"/>
              <a:t>Neig, </a:t>
            </a:r>
            <a:r>
              <a:rPr lang="af-ZA" sz="3600" dirty="0" err="1"/>
              <a:t>o</a:t>
            </a:r>
            <a:r>
              <a:rPr lang="af-ZA" sz="3600" dirty="0"/>
              <a:t> God, tot my die ore!</a:t>
            </a:r>
            <a:endParaRPr lang="en-ZA" sz="3600" dirty="0"/>
          </a:p>
          <a:p>
            <a:r>
              <a:rPr lang="nl-NL" sz="3600" dirty="0"/>
              <a:t>Ver verlore,</a:t>
            </a:r>
            <a:endParaRPr lang="en-ZA" sz="3600" dirty="0"/>
          </a:p>
          <a:p>
            <a:r>
              <a:rPr lang="nl-NL" sz="3600" dirty="0"/>
              <a:t>ver van hulp en heil vandaan,</a:t>
            </a:r>
            <a:endParaRPr lang="en-ZA" sz="3600" dirty="0"/>
          </a:p>
          <a:p>
            <a:r>
              <a:rPr lang="af-ZA" sz="3600" dirty="0"/>
              <a:t>as my hart in my geen krag het,</a:t>
            </a:r>
            <a:endParaRPr lang="en-ZA" sz="3600" dirty="0"/>
          </a:p>
          <a:p>
            <a:r>
              <a:rPr lang="nl-NL" sz="3600" dirty="0"/>
              <a:t>al versmag het,</a:t>
            </a:r>
            <a:endParaRPr lang="en-ZA" sz="3600" dirty="0"/>
          </a:p>
          <a:p>
            <a:r>
              <a:rPr lang="nl-NL" sz="3600" dirty="0"/>
              <a:t>roep ek U as helper aan.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838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61:2</a:t>
            </a:r>
          </a:p>
          <a:p>
            <a:endParaRPr lang="en-ZA" sz="3600" dirty="0"/>
          </a:p>
          <a:p>
            <a:r>
              <a:rPr lang="nl-NL" sz="3600" dirty="0"/>
              <a:t>Op ŉ rots waar ‘t hoog en yl is,</a:t>
            </a:r>
            <a:endParaRPr lang="en-ZA" sz="3600" dirty="0"/>
          </a:p>
          <a:p>
            <a:r>
              <a:rPr lang="nl-NL" sz="3600" dirty="0"/>
              <a:t>my te steil is,</a:t>
            </a:r>
            <a:endParaRPr lang="en-ZA" sz="3600" dirty="0"/>
          </a:p>
          <a:p>
            <a:r>
              <a:rPr lang="nl-NL" sz="3600" dirty="0"/>
              <a:t>laat u hand my daarop lei.</a:t>
            </a:r>
            <a:endParaRPr lang="en-ZA" sz="3600" dirty="0"/>
          </a:p>
          <a:p>
            <a:r>
              <a:rPr lang="af-ZA" sz="3600" dirty="0"/>
              <a:t>God is my </a:t>
            </a:r>
            <a:r>
              <a:rPr lang="af-ZA" sz="3600" dirty="0" smtClean="0"/>
              <a:t>ŉ </a:t>
            </a:r>
            <a:r>
              <a:rPr lang="af-ZA" sz="3600" dirty="0"/>
              <a:t>sterke toring;</a:t>
            </a:r>
            <a:endParaRPr lang="en-ZA" sz="3600" dirty="0"/>
          </a:p>
          <a:p>
            <a:r>
              <a:rPr lang="nl-NL" sz="3600" dirty="0"/>
              <a:t>daar’s verhoring,</a:t>
            </a:r>
            <a:endParaRPr lang="en-ZA" sz="3600" dirty="0"/>
          </a:p>
          <a:p>
            <a:r>
              <a:rPr lang="nl-NL" sz="3600" dirty="0"/>
              <a:t>skuiling teen die storm vir my.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026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 61:3</a:t>
            </a:r>
          </a:p>
          <a:p>
            <a:endParaRPr lang="en-ZA" sz="3600" dirty="0"/>
          </a:p>
          <a:p>
            <a:r>
              <a:rPr lang="nl-NL" sz="3600" dirty="0"/>
              <a:t>Graag sou ek, van sorg ontslae, </a:t>
            </a:r>
            <a:endParaRPr lang="en-ZA" sz="3600" dirty="0"/>
          </a:p>
          <a:p>
            <a:r>
              <a:rPr lang="nl-NL" sz="3600" dirty="0"/>
              <a:t>al my dae </a:t>
            </a:r>
            <a:endParaRPr lang="en-ZA" sz="3600" dirty="0"/>
          </a:p>
          <a:p>
            <a:r>
              <a:rPr lang="nl-NL" sz="3600" dirty="0"/>
              <a:t>my verskuil diep in u hut, </a:t>
            </a:r>
            <a:endParaRPr lang="en-ZA" sz="3600" dirty="0"/>
          </a:p>
          <a:p>
            <a:r>
              <a:rPr lang="nl-NL" sz="3600" dirty="0"/>
              <a:t>waar u liefdevolle arm, </a:t>
            </a:r>
            <a:endParaRPr lang="en-ZA" sz="3600" dirty="0"/>
          </a:p>
          <a:p>
            <a:r>
              <a:rPr lang="nl-NL" sz="3600" dirty="0"/>
              <a:t>soos ŉ warm</a:t>
            </a:r>
            <a:endParaRPr lang="en-ZA" sz="3600" dirty="0"/>
          </a:p>
          <a:p>
            <a:r>
              <a:rPr lang="nl-NL" sz="3600" dirty="0"/>
              <a:t>almagsvleuel my beskut.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274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61:4</a:t>
            </a:r>
          </a:p>
          <a:p>
            <a:endParaRPr lang="en-ZA" sz="3600" dirty="0"/>
          </a:p>
          <a:p>
            <a:r>
              <a:rPr lang="nl-NL" sz="3600" dirty="0"/>
              <a:t>My geloftes en gebede,</a:t>
            </a:r>
            <a:endParaRPr lang="en-ZA" sz="3600" dirty="0"/>
          </a:p>
          <a:p>
            <a:r>
              <a:rPr lang="nl-NL" sz="3600" dirty="0"/>
              <a:t>nietighede,</a:t>
            </a:r>
            <a:endParaRPr lang="en-ZA" sz="3600" dirty="0"/>
          </a:p>
          <a:p>
            <a:r>
              <a:rPr lang="nl-NL" sz="3600" dirty="0"/>
              <a:t>het die </a:t>
            </a:r>
            <a:r>
              <a:rPr lang="nl-NL" sz="3600" cap="small" dirty="0"/>
              <a:t>Heer</a:t>
            </a:r>
            <a:r>
              <a:rPr lang="nl-NL" sz="3600" dirty="0"/>
              <a:t> nogtans gedenk:</a:t>
            </a:r>
            <a:endParaRPr lang="en-ZA" sz="3600" dirty="0"/>
          </a:p>
          <a:p>
            <a:r>
              <a:rPr lang="nl-NL" sz="3600" dirty="0"/>
              <a:t>Hy vervul beloftewoorde: </a:t>
            </a:r>
            <a:endParaRPr lang="en-ZA" sz="3600" dirty="0"/>
          </a:p>
          <a:p>
            <a:r>
              <a:rPr lang="nl-NL" sz="3600" dirty="0"/>
              <a:t>skone oorde </a:t>
            </a:r>
            <a:endParaRPr lang="en-ZA" sz="3600" dirty="0"/>
          </a:p>
          <a:p>
            <a:r>
              <a:rPr lang="nl-NL" sz="3600" dirty="0"/>
              <a:t>het my God aan my geskenk.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614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61:5</a:t>
            </a:r>
          </a:p>
          <a:p>
            <a:endParaRPr lang="en-ZA" sz="3600" dirty="0"/>
          </a:p>
          <a:p>
            <a:r>
              <a:rPr lang="nl-NL" sz="3600" dirty="0"/>
              <a:t>U sal in u welbehae</a:t>
            </a:r>
            <a:endParaRPr lang="en-ZA" sz="3600" dirty="0"/>
          </a:p>
          <a:p>
            <a:r>
              <a:rPr lang="nl-NL" sz="3600" dirty="0"/>
              <a:t>lange dae</a:t>
            </a:r>
            <a:endParaRPr lang="en-ZA" sz="3600" dirty="0"/>
          </a:p>
          <a:p>
            <a:r>
              <a:rPr lang="nl-NL" sz="3600" dirty="0"/>
              <a:t>oor die koning heen laat gaan;</a:t>
            </a:r>
            <a:endParaRPr lang="en-ZA" sz="3600" dirty="0"/>
          </a:p>
          <a:p>
            <a:r>
              <a:rPr lang="nl-NL" sz="3600" dirty="0"/>
              <a:t>en sy troon, deur U gestewig,</a:t>
            </a:r>
            <a:endParaRPr lang="en-ZA" sz="3600" dirty="0"/>
          </a:p>
          <a:p>
            <a:r>
              <a:rPr lang="nl-NL" sz="3600" dirty="0"/>
              <a:t>sal vir ewig</a:t>
            </a:r>
            <a:endParaRPr lang="en-ZA" sz="3600" dirty="0"/>
          </a:p>
          <a:p>
            <a:r>
              <a:rPr lang="nl-NL" sz="3600" dirty="0"/>
              <a:t>voor u aangesig bly staan.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874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61:6</a:t>
            </a:r>
          </a:p>
          <a:p>
            <a:endParaRPr lang="en-ZA" sz="3600" dirty="0"/>
          </a:p>
          <a:p>
            <a:r>
              <a:rPr lang="nl-NL" sz="3600" dirty="0"/>
              <a:t>Stuur, o </a:t>
            </a:r>
            <a:r>
              <a:rPr lang="nl-NL" sz="3600" cap="small" dirty="0"/>
              <a:t>Heer</a:t>
            </a:r>
            <a:r>
              <a:rPr lang="nl-NL" sz="3600" dirty="0"/>
              <a:t>, tot sy beskerming</a:t>
            </a:r>
            <a:endParaRPr lang="en-ZA" sz="3600" dirty="0"/>
          </a:p>
          <a:p>
            <a:r>
              <a:rPr lang="nl-NL" sz="3600" dirty="0"/>
              <a:t>u ontferming</a:t>
            </a:r>
            <a:endParaRPr lang="en-ZA" sz="3600" dirty="0"/>
          </a:p>
          <a:p>
            <a:r>
              <a:rPr lang="nl-NL" sz="3600" dirty="0"/>
              <a:t>en getrouheid as </a:t>
            </a:r>
            <a:r>
              <a:rPr lang="nl-NL" sz="3600" dirty="0" smtClean="0"/>
              <a:t>ŉ </a:t>
            </a:r>
            <a:r>
              <a:rPr lang="nl-NL" sz="3600" dirty="0"/>
              <a:t>wag.</a:t>
            </a:r>
            <a:endParaRPr lang="en-ZA" sz="3600" dirty="0"/>
          </a:p>
          <a:p>
            <a:r>
              <a:rPr lang="nl-NL" sz="3600" dirty="0"/>
              <a:t>Dan, dan loof ek, en dan sing ek,</a:t>
            </a:r>
            <a:endParaRPr lang="en-ZA" sz="3600" dirty="0"/>
          </a:p>
          <a:p>
            <a:r>
              <a:rPr lang="nl-NL" sz="3600" dirty="0"/>
              <a:t>en dan bring ek</a:t>
            </a:r>
            <a:endParaRPr lang="en-ZA" sz="3600" dirty="0"/>
          </a:p>
          <a:p>
            <a:r>
              <a:rPr lang="nl-NL" sz="3600" dirty="0"/>
              <a:t>U my offers dag ná dag.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871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2809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62:1</a:t>
            </a:r>
          </a:p>
          <a:p>
            <a:endParaRPr lang="en-ZA" sz="3600" dirty="0" smtClean="0"/>
          </a:p>
          <a:p>
            <a:r>
              <a:rPr lang="af-ZA" sz="3600" dirty="0" smtClean="0"/>
              <a:t>My </a:t>
            </a:r>
            <a:r>
              <a:rPr lang="af-ZA" sz="3600" dirty="0"/>
              <a:t>siel is </a:t>
            </a:r>
            <a:r>
              <a:rPr lang="af-ZA" sz="3600" dirty="0" smtClean="0"/>
              <a:t>waarlik stil voor </a:t>
            </a:r>
            <a:r>
              <a:rPr lang="af-ZA" sz="3600" dirty="0"/>
              <a:t>God!</a:t>
            </a:r>
            <a:endParaRPr lang="en-ZA" sz="3600" dirty="0"/>
          </a:p>
          <a:p>
            <a:r>
              <a:rPr lang="nl-NL" sz="3600" dirty="0"/>
              <a:t>My redding kom op sy gebod,</a:t>
            </a:r>
            <a:endParaRPr lang="en-ZA" sz="3600" dirty="0"/>
          </a:p>
          <a:p>
            <a:r>
              <a:rPr lang="nl-NL" sz="3600" dirty="0"/>
              <a:t>geen vyand hoef ek nou te </a:t>
            </a:r>
            <a:r>
              <a:rPr lang="nl-NL" sz="3600" dirty="0" smtClean="0"/>
              <a:t>vrees </a:t>
            </a:r>
            <a:r>
              <a:rPr lang="nl-NL" sz="3600" dirty="0"/>
              <a:t>nie.</a:t>
            </a:r>
            <a:endParaRPr lang="en-ZA" sz="3600" dirty="0"/>
          </a:p>
          <a:p>
            <a:r>
              <a:rPr lang="af-ZA" sz="3600" dirty="0"/>
              <a:t>Hy is my rots, </a:t>
            </a:r>
            <a:r>
              <a:rPr lang="nl-NL" sz="3600" dirty="0"/>
              <a:t>ŉ</a:t>
            </a:r>
            <a:r>
              <a:rPr lang="af-ZA" sz="3600" dirty="0" smtClean="0"/>
              <a:t> </a:t>
            </a:r>
            <a:r>
              <a:rPr lang="af-ZA" sz="3600" dirty="0"/>
              <a:t>skans vir my,</a:t>
            </a:r>
            <a:endParaRPr lang="en-ZA" sz="3600" dirty="0"/>
          </a:p>
          <a:p>
            <a:r>
              <a:rPr lang="nl-NL" sz="3600" dirty="0"/>
              <a:t>Hy sal my voetstap </a:t>
            </a:r>
            <a:r>
              <a:rPr lang="nl-NL" sz="3600" dirty="0" smtClean="0"/>
              <a:t>dán ook lei</a:t>
            </a:r>
            <a:r>
              <a:rPr lang="nl-NL" sz="3600" dirty="0"/>
              <a:t>,</a:t>
            </a:r>
            <a:endParaRPr lang="en-ZA" sz="3600" dirty="0"/>
          </a:p>
          <a:p>
            <a:r>
              <a:rPr lang="nl-NL" sz="3600" dirty="0"/>
              <a:t>wanneer ek nêrens meer kan vlug nie.</a:t>
            </a:r>
            <a:endParaRPr lang="en-ZA" sz="3600" dirty="0"/>
          </a:p>
          <a:p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00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2809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62:2</a:t>
            </a:r>
          </a:p>
          <a:p>
            <a:endParaRPr lang="en-ZA" sz="3600" dirty="0" smtClean="0"/>
          </a:p>
          <a:p>
            <a:r>
              <a:rPr lang="nl-NL" sz="3600" dirty="0"/>
              <a:t>Hoe lank, o wreedaards, soek jul dan</a:t>
            </a:r>
            <a:endParaRPr lang="en-ZA" sz="3600" dirty="0"/>
          </a:p>
          <a:p>
            <a:r>
              <a:rPr lang="nl-NL" sz="3600" dirty="0"/>
              <a:t>die onheil nog van so ŉ</a:t>
            </a:r>
            <a:r>
              <a:rPr lang="nl-NL" sz="3600" dirty="0" smtClean="0"/>
              <a:t> </a:t>
            </a:r>
            <a:r>
              <a:rPr lang="nl-NL" sz="3600" dirty="0"/>
              <a:t>man,</a:t>
            </a:r>
            <a:endParaRPr lang="en-ZA" sz="3600" dirty="0"/>
          </a:p>
          <a:p>
            <a:r>
              <a:rPr lang="nl-NL" sz="3600" dirty="0" smtClean="0"/>
              <a:t>ŉ </a:t>
            </a:r>
            <a:r>
              <a:rPr lang="nl-NL" sz="3600" dirty="0"/>
              <a:t>eensame wat diep in nood is</a:t>
            </a:r>
            <a:r>
              <a:rPr lang="nl-NL" sz="3600" dirty="0" smtClean="0"/>
              <a:t>?</a:t>
            </a:r>
            <a:endParaRPr lang="en-ZA" sz="3600" dirty="0"/>
          </a:p>
          <a:p>
            <a:r>
              <a:rPr lang="nl-NL" sz="3600" dirty="0"/>
              <a:t>Hoe lank kom jul met drif en drang</a:t>
            </a:r>
            <a:endParaRPr lang="en-ZA" sz="3600" dirty="0"/>
          </a:p>
          <a:p>
            <a:r>
              <a:rPr lang="nl-NL" sz="3600" dirty="0"/>
              <a:t>teen hom soos teen ŉ</a:t>
            </a:r>
            <a:r>
              <a:rPr lang="nl-NL" sz="3600" dirty="0" smtClean="0"/>
              <a:t> </a:t>
            </a:r>
            <a:r>
              <a:rPr lang="nl-NL" sz="3600" dirty="0"/>
              <a:t>muur wat hang,</a:t>
            </a:r>
            <a:endParaRPr lang="en-ZA" sz="3600" dirty="0"/>
          </a:p>
          <a:p>
            <a:r>
              <a:rPr lang="nl-NL" sz="3600" dirty="0"/>
              <a:t>ŉ</a:t>
            </a:r>
            <a:r>
              <a:rPr lang="nl-NL" sz="3600" dirty="0" smtClean="0"/>
              <a:t> </a:t>
            </a:r>
            <a:r>
              <a:rPr lang="nl-NL" sz="3600" dirty="0"/>
              <a:t>klipmuur wat al omgestoot is?</a:t>
            </a:r>
            <a:endParaRPr lang="en-ZA" sz="3600" dirty="0"/>
          </a:p>
          <a:p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263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62:3</a:t>
            </a:r>
          </a:p>
          <a:p>
            <a:endParaRPr lang="en-ZA" sz="3600" dirty="0"/>
          </a:p>
          <a:p>
            <a:r>
              <a:rPr lang="nl-NL" sz="3600" dirty="0"/>
              <a:t>Hul soek om van sy hoë plek,</a:t>
            </a:r>
            <a:endParaRPr lang="en-ZA" sz="3600" dirty="0"/>
          </a:p>
          <a:p>
            <a:r>
              <a:rPr lang="nl-NL" sz="3600" dirty="0"/>
              <a:t>deur God bepaal, hom neer te trek.</a:t>
            </a:r>
            <a:endParaRPr lang="en-ZA" sz="3600" dirty="0"/>
          </a:p>
          <a:p>
            <a:r>
              <a:rPr lang="nl-NL" sz="3600" dirty="0"/>
              <a:t>Hul het in leuentaal behae.</a:t>
            </a:r>
            <a:endParaRPr lang="en-ZA" sz="3600" dirty="0"/>
          </a:p>
          <a:p>
            <a:r>
              <a:rPr lang="nl-NL" sz="3600" dirty="0"/>
              <a:t>Hul mónd is seën, liefde, guns,</a:t>
            </a:r>
            <a:endParaRPr lang="en-ZA" sz="3600" dirty="0"/>
          </a:p>
          <a:p>
            <a:r>
              <a:rPr lang="nl-NL" sz="3600" dirty="0"/>
              <a:t>maar in hul hárt – die leuenkuns,</a:t>
            </a:r>
            <a:endParaRPr lang="en-ZA" sz="3600" dirty="0"/>
          </a:p>
          <a:p>
            <a:r>
              <a:rPr lang="nl-NL" sz="3600" dirty="0"/>
              <a:t>met hatigheid en vloek en plae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304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51:6</a:t>
            </a:r>
          </a:p>
          <a:p>
            <a:endParaRPr lang="en-ZA" sz="3600" dirty="0" smtClean="0"/>
          </a:p>
          <a:p>
            <a:r>
              <a:rPr lang="nl-NL" sz="3600" dirty="0"/>
              <a:t>Gee my weer lewensvreug, die soete smaak</a:t>
            </a:r>
            <a:endParaRPr lang="en-ZA" sz="3600" dirty="0"/>
          </a:p>
          <a:p>
            <a:r>
              <a:rPr lang="nl-NL" sz="3600" dirty="0"/>
              <a:t>wat ek moet mis, in sondesmart verlore;</a:t>
            </a:r>
            <a:endParaRPr lang="en-ZA" sz="3600" dirty="0"/>
          </a:p>
          <a:p>
            <a:r>
              <a:rPr lang="nl-NL" sz="3600" dirty="0"/>
              <a:t>gee my gewilligheid, uit vreug gebore,</a:t>
            </a:r>
            <a:endParaRPr lang="en-ZA" sz="3600" dirty="0"/>
          </a:p>
          <a:p>
            <a:r>
              <a:rPr lang="nl-NL" sz="3600" dirty="0"/>
              <a:t>wat weer u diens vir my ŉ vreugde maak.</a:t>
            </a:r>
            <a:endParaRPr lang="en-ZA" sz="3600" dirty="0"/>
          </a:p>
          <a:p>
            <a:r>
              <a:rPr lang="nl-NL" sz="3600" dirty="0"/>
              <a:t>Dan hoor ek nie die wrede aanklag meer:</a:t>
            </a:r>
            <a:endParaRPr lang="en-ZA" sz="3600" dirty="0"/>
          </a:p>
          <a:p>
            <a:r>
              <a:rPr lang="nl-NL" sz="3600" dirty="0"/>
              <a:t>"Kyk hoe het hy, die kind van God, gesondig!"</a:t>
            </a:r>
            <a:endParaRPr lang="en-ZA" sz="3600" dirty="0"/>
          </a:p>
          <a:p>
            <a:r>
              <a:rPr lang="nl-NL" sz="3600" dirty="0"/>
              <a:t>Ek wil oortreders dan u weë leer,</a:t>
            </a:r>
            <a:endParaRPr lang="en-ZA" sz="3600" dirty="0"/>
          </a:p>
          <a:p>
            <a:r>
              <a:rPr lang="nl-NL" sz="3600" dirty="0"/>
              <a:t>bekering aan die sondaars bly verkondig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49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62:4</a:t>
            </a:r>
          </a:p>
          <a:p>
            <a:endParaRPr lang="en-ZA" sz="3600" dirty="0"/>
          </a:p>
          <a:p>
            <a:r>
              <a:rPr lang="nl-NL" sz="3600" dirty="0"/>
              <a:t>Maar jy, my siel, swyg stil voor God,</a:t>
            </a:r>
            <a:endParaRPr lang="en-ZA" sz="3600" dirty="0"/>
          </a:p>
          <a:p>
            <a:r>
              <a:rPr lang="nl-NL" sz="3600" dirty="0"/>
              <a:t>beskikker van jou lewenslot</a:t>
            </a:r>
            <a:r>
              <a:rPr lang="nl-NL" sz="3600" dirty="0" smtClean="0"/>
              <a:t>,</a:t>
            </a:r>
            <a:endParaRPr lang="en-ZA" sz="3600" dirty="0"/>
          </a:p>
          <a:p>
            <a:r>
              <a:rPr lang="nl-NL" sz="3600" dirty="0"/>
              <a:t>wat nooit sy woord ontrou sal wees nie.</a:t>
            </a:r>
            <a:endParaRPr lang="en-ZA" sz="3600" dirty="0"/>
          </a:p>
          <a:p>
            <a:r>
              <a:rPr lang="af-ZA" sz="3600" dirty="0"/>
              <a:t>God is my rots, </a:t>
            </a:r>
            <a:r>
              <a:rPr lang="nl-NL" sz="3600" dirty="0"/>
              <a:t>ŉ</a:t>
            </a:r>
            <a:r>
              <a:rPr lang="af-ZA" sz="3600" dirty="0" smtClean="0"/>
              <a:t> </a:t>
            </a:r>
            <a:r>
              <a:rPr lang="af-ZA" sz="3600" dirty="0"/>
              <a:t>skans vir my,</a:t>
            </a:r>
            <a:endParaRPr lang="en-ZA" sz="3600" dirty="0"/>
          </a:p>
          <a:p>
            <a:r>
              <a:rPr lang="nl-NL" sz="3600" dirty="0"/>
              <a:t>Hy sal my voetstap veilig lei,</a:t>
            </a:r>
            <a:endParaRPr lang="en-ZA" sz="3600" dirty="0"/>
          </a:p>
          <a:p>
            <a:r>
              <a:rPr lang="nl-NL" sz="3600" dirty="0"/>
              <a:t>ek hoef geen wankeling te vrees nie.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940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7484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62:5</a:t>
            </a:r>
          </a:p>
          <a:p>
            <a:endParaRPr lang="en-ZA" sz="3600" dirty="0"/>
          </a:p>
          <a:p>
            <a:r>
              <a:rPr lang="af-ZA" sz="3600" dirty="0"/>
              <a:t>In God is al my heil, my eer,</a:t>
            </a:r>
            <a:endParaRPr lang="en-ZA" sz="3600" dirty="0"/>
          </a:p>
          <a:p>
            <a:r>
              <a:rPr lang="nl-NL" sz="3600" dirty="0"/>
              <a:t>my sterke rots en my verweer</a:t>
            </a:r>
            <a:r>
              <a:rPr lang="nl-NL" sz="3600" dirty="0" smtClean="0"/>
              <a:t>.</a:t>
            </a:r>
            <a:endParaRPr lang="en-ZA" sz="3600" dirty="0"/>
          </a:p>
          <a:p>
            <a:r>
              <a:rPr lang="nl-NL" sz="3600" dirty="0"/>
              <a:t>God is my toevlug in die lewe.</a:t>
            </a:r>
            <a:endParaRPr lang="en-ZA" sz="3600" dirty="0"/>
          </a:p>
          <a:p>
            <a:r>
              <a:rPr lang="nl-NL" sz="3600" dirty="0"/>
              <a:t>Vertrou op Hom, o volk; in smart</a:t>
            </a:r>
            <a:endParaRPr lang="en-ZA" sz="3600" dirty="0"/>
          </a:p>
          <a:p>
            <a:r>
              <a:rPr lang="nl-NL" sz="3600" dirty="0"/>
              <a:t>stort voor Hom uit jul hele hart.</a:t>
            </a:r>
            <a:endParaRPr lang="en-ZA" sz="3600" dirty="0"/>
          </a:p>
          <a:p>
            <a:r>
              <a:rPr lang="nl-NL" sz="3600" dirty="0"/>
              <a:t>God is ŉ skuilplek, hoog verhewe.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525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75752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62:6</a:t>
            </a:r>
          </a:p>
          <a:p>
            <a:endParaRPr lang="en-ZA" sz="3600" dirty="0"/>
          </a:p>
          <a:p>
            <a:r>
              <a:rPr lang="nl-NL" sz="3600" dirty="0"/>
              <a:t>Hoe nietig is die mensekind;</a:t>
            </a:r>
            <a:endParaRPr lang="en-ZA" sz="3600" dirty="0"/>
          </a:p>
          <a:p>
            <a:r>
              <a:rPr lang="nl-NL" sz="3600" dirty="0"/>
              <a:t>ook hy wat roem en aansien vind</a:t>
            </a:r>
            <a:endParaRPr lang="en-ZA" sz="3600" dirty="0"/>
          </a:p>
          <a:p>
            <a:r>
              <a:rPr lang="nl-NL" sz="3600" dirty="0"/>
              <a:t>is enkel waan, ŉ skimverskyning.</a:t>
            </a:r>
            <a:endParaRPr lang="en-ZA" sz="3600" dirty="0"/>
          </a:p>
          <a:p>
            <a:r>
              <a:rPr lang="nl-NL" sz="3600" dirty="0"/>
              <a:t>Saam in die weegskaal opgeweeg</a:t>
            </a:r>
            <a:endParaRPr lang="en-ZA" sz="3600" dirty="0"/>
          </a:p>
          <a:p>
            <a:r>
              <a:rPr lang="nl-NL" sz="3600" dirty="0"/>
              <a:t>is hulle niks nie, nietig, leeg,</a:t>
            </a:r>
            <a:endParaRPr lang="en-ZA" sz="3600" dirty="0"/>
          </a:p>
          <a:p>
            <a:r>
              <a:rPr lang="nl-NL" sz="3600" dirty="0"/>
              <a:t>ŉ môrewolk in sy verdwyning.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831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62:7</a:t>
            </a:r>
          </a:p>
          <a:p>
            <a:endParaRPr lang="en-ZA" sz="3600" dirty="0"/>
          </a:p>
          <a:p>
            <a:r>
              <a:rPr lang="nl-NL" sz="3600" dirty="0"/>
              <a:t>Vertrou nie op geroofde geld,</a:t>
            </a:r>
            <a:endParaRPr lang="en-ZA" sz="3600" dirty="0"/>
          </a:p>
          <a:p>
            <a:r>
              <a:rPr lang="nl-NL" sz="3600" dirty="0"/>
              <a:t>tirannemag of handgeweld,</a:t>
            </a:r>
            <a:endParaRPr lang="en-ZA" sz="3600" dirty="0"/>
          </a:p>
          <a:p>
            <a:r>
              <a:rPr lang="nl-NL" sz="3600" dirty="0"/>
              <a:t>of op die vastheid van jou gang nie.</a:t>
            </a:r>
            <a:endParaRPr lang="en-ZA" sz="3600" dirty="0"/>
          </a:p>
          <a:p>
            <a:r>
              <a:rPr lang="nl-NL" sz="3600" dirty="0"/>
              <a:t>As rykdom vir jou vreug berei</a:t>
            </a:r>
            <a:r>
              <a:rPr lang="nl-NL" sz="3600" dirty="0" smtClean="0"/>
              <a:t>,</a:t>
            </a:r>
            <a:endParaRPr lang="en-ZA" sz="3600" dirty="0"/>
          </a:p>
          <a:p>
            <a:r>
              <a:rPr lang="nl-NL" sz="3600" dirty="0"/>
              <a:t>jou met sy skynsel wil verlei,</a:t>
            </a:r>
            <a:endParaRPr lang="en-ZA" sz="3600" dirty="0"/>
          </a:p>
          <a:p>
            <a:r>
              <a:rPr lang="nl-NL" sz="3600" dirty="0"/>
              <a:t>laat dan jou hart nie daaraan hang nie.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330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7484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62:8</a:t>
            </a:r>
          </a:p>
          <a:p>
            <a:endParaRPr lang="en-ZA" sz="3600" dirty="0"/>
          </a:p>
          <a:p>
            <a:r>
              <a:rPr lang="nl-NL" sz="3600" dirty="0" smtClean="0"/>
              <a:t>ŉ </a:t>
            </a:r>
            <a:r>
              <a:rPr lang="nl-NL" sz="3600" dirty="0"/>
              <a:t>Godswoord klink </a:t>
            </a:r>
            <a:r>
              <a:rPr lang="nl-NL" sz="3600" dirty="0" smtClean="0"/>
              <a:t>daar </a:t>
            </a:r>
            <a:r>
              <a:rPr lang="nl-NL" sz="3600" dirty="0"/>
              <a:t>in my oor.</a:t>
            </a:r>
            <a:endParaRPr lang="en-ZA" sz="3600" dirty="0"/>
          </a:p>
          <a:p>
            <a:r>
              <a:rPr lang="nl-NL" sz="3600" dirty="0"/>
              <a:t>Twee woorde het ek toe gehoor:</a:t>
            </a:r>
            <a:endParaRPr lang="en-ZA" sz="3600" dirty="0"/>
          </a:p>
          <a:p>
            <a:r>
              <a:rPr lang="af-ZA" sz="3600" dirty="0"/>
              <a:t>“Aan God alleen behoort die kragte!” </a:t>
            </a:r>
            <a:endParaRPr lang="en-ZA" sz="3600" dirty="0"/>
          </a:p>
          <a:p>
            <a:r>
              <a:rPr lang="nl-NL" sz="3600" dirty="0"/>
              <a:t>“Aan U behoort die goedheid, </a:t>
            </a:r>
            <a:r>
              <a:rPr lang="nl-NL" sz="3600" cap="small" dirty="0"/>
              <a:t>Heer</a:t>
            </a:r>
            <a:r>
              <a:rPr lang="nl-NL" sz="3600" dirty="0"/>
              <a:t>!”</a:t>
            </a:r>
            <a:endParaRPr lang="en-ZA" sz="3600" dirty="0"/>
          </a:p>
          <a:p>
            <a:r>
              <a:rPr lang="nl-NL" sz="3600" dirty="0"/>
              <a:t>Dus is daar vir die sterfling weer</a:t>
            </a:r>
            <a:endParaRPr lang="en-ZA" sz="3600" dirty="0"/>
          </a:p>
          <a:p>
            <a:r>
              <a:rPr lang="nl-NL" sz="3600" dirty="0"/>
              <a:t>vergelding na sy werk te wagte.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073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63:1</a:t>
            </a:r>
          </a:p>
          <a:p>
            <a:endParaRPr lang="en-ZA" sz="3600" dirty="0"/>
          </a:p>
          <a:p>
            <a:r>
              <a:rPr lang="af-ZA" sz="3600" dirty="0"/>
              <a:t>My God, wat tog my lewe is,</a:t>
            </a:r>
            <a:endParaRPr lang="en-ZA" sz="3600" dirty="0"/>
          </a:p>
          <a:p>
            <a:r>
              <a:rPr lang="nl-NL" sz="3600" dirty="0"/>
              <a:t>hoe smag my hart as 'k U moet mis!</a:t>
            </a:r>
            <a:endParaRPr lang="en-ZA" sz="3600" dirty="0"/>
          </a:p>
          <a:p>
            <a:r>
              <a:rPr lang="nl-NL" sz="3600" dirty="0"/>
              <a:t>Ek soek U, </a:t>
            </a:r>
            <a:r>
              <a:rPr lang="nl-NL" sz="3600" cap="small" dirty="0"/>
              <a:t>Heer</a:t>
            </a:r>
            <a:r>
              <a:rPr lang="nl-NL" sz="3600" dirty="0"/>
              <a:t>, terwyl ek kwyn</a:t>
            </a:r>
            <a:endParaRPr lang="en-ZA" sz="3600" dirty="0"/>
          </a:p>
          <a:p>
            <a:r>
              <a:rPr lang="nl-NL" sz="3600" dirty="0"/>
              <a:t>in sielsverlatenheid en pyn.</a:t>
            </a:r>
            <a:endParaRPr lang="en-ZA" sz="3600" dirty="0"/>
          </a:p>
          <a:p>
            <a:r>
              <a:rPr lang="nl-NL" sz="3600" dirty="0"/>
              <a:t>Ek smag soos alles hier om my</a:t>
            </a:r>
            <a:endParaRPr lang="en-ZA" sz="3600" dirty="0"/>
          </a:p>
          <a:p>
            <a:r>
              <a:rPr lang="nl-NL" sz="3600" dirty="0"/>
              <a:t>waar 'k swerf in wilde woesteny,</a:t>
            </a:r>
            <a:endParaRPr lang="en-ZA" sz="3600" dirty="0"/>
          </a:p>
          <a:p>
            <a:r>
              <a:rPr lang="nl-NL" sz="3600" dirty="0"/>
              <a:t>ŉ dor en uitgedroogde land</a:t>
            </a:r>
            <a:endParaRPr lang="en-ZA" sz="3600" dirty="0"/>
          </a:p>
          <a:p>
            <a:r>
              <a:rPr lang="nl-NL" sz="3600" dirty="0"/>
              <a:t>waarop die son se vlamme brand.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217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4604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63:2</a:t>
            </a:r>
          </a:p>
          <a:p>
            <a:endParaRPr lang="en-ZA" sz="3600" dirty="0"/>
          </a:p>
          <a:p>
            <a:r>
              <a:rPr lang="nl-NL" sz="3600" dirty="0"/>
              <a:t>Ek het voorheen, in stille wag,</a:t>
            </a:r>
            <a:endParaRPr lang="en-ZA" sz="3600" dirty="0"/>
          </a:p>
          <a:p>
            <a:r>
              <a:rPr lang="nl-NL" sz="3600" dirty="0"/>
              <a:t>U in u heiligdom betrag,</a:t>
            </a:r>
            <a:endParaRPr lang="en-ZA" sz="3600" dirty="0"/>
          </a:p>
          <a:p>
            <a:r>
              <a:rPr lang="nl-NL" sz="3600" dirty="0"/>
              <a:t>waar U aanbiddelik en skoon, </a:t>
            </a:r>
            <a:endParaRPr lang="en-ZA" sz="3600" dirty="0"/>
          </a:p>
          <a:p>
            <a:r>
              <a:rPr lang="nl-NL" sz="3600" dirty="0"/>
              <a:t>vol heerlikheid en sterkte woon</a:t>
            </a:r>
            <a:r>
              <a:rPr lang="nl-NL" sz="3600" dirty="0" smtClean="0"/>
              <a:t>.</a:t>
            </a:r>
            <a:endParaRPr lang="en-ZA" sz="3600" dirty="0"/>
          </a:p>
          <a:p>
            <a:r>
              <a:rPr lang="nl-NL" sz="3600" dirty="0"/>
              <a:t>Bo aardse lewe vol </a:t>
            </a:r>
            <a:r>
              <a:rPr lang="nl-NL" sz="3600" dirty="0" smtClean="0"/>
              <a:t>gemis, </a:t>
            </a:r>
            <a:endParaRPr lang="en-ZA" sz="3600" dirty="0"/>
          </a:p>
          <a:p>
            <a:r>
              <a:rPr lang="nl-NL" sz="3600" dirty="0"/>
              <a:t>wat sonder U geen lewe is, </a:t>
            </a:r>
            <a:endParaRPr lang="en-ZA" sz="3600" dirty="0"/>
          </a:p>
          <a:p>
            <a:r>
              <a:rPr lang="nl-NL" sz="3600" dirty="0"/>
              <a:t>skat ek u grote goedheid, </a:t>
            </a:r>
            <a:r>
              <a:rPr lang="nl-NL" sz="3600" cap="small" dirty="0"/>
              <a:t>Heer</a:t>
            </a:r>
            <a:r>
              <a:rPr lang="nl-NL" sz="3600" dirty="0"/>
              <a:t>, </a:t>
            </a:r>
            <a:endParaRPr lang="en-ZA" sz="3600" dirty="0"/>
          </a:p>
          <a:p>
            <a:r>
              <a:rPr lang="nl-NL" sz="3600" dirty="0"/>
              <a:t>waarvoor my mond U dankbaar eer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774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63:3</a:t>
            </a:r>
          </a:p>
          <a:p>
            <a:endParaRPr lang="en-ZA" sz="3600" dirty="0"/>
          </a:p>
          <a:p>
            <a:r>
              <a:rPr lang="nl-NL" sz="3600" dirty="0"/>
              <a:t>Ek wil U prys my lewe lank,</a:t>
            </a:r>
            <a:endParaRPr lang="en-ZA" sz="3600" dirty="0"/>
          </a:p>
          <a:p>
            <a:r>
              <a:rPr lang="nl-NL" sz="3600" dirty="0"/>
              <a:t>my hande ophef en U dank.</a:t>
            </a:r>
            <a:endParaRPr lang="en-ZA" sz="3600" dirty="0"/>
          </a:p>
          <a:p>
            <a:r>
              <a:rPr lang="nl-NL" sz="3600" dirty="0"/>
              <a:t>Want, soos met vettigheid, sal weer</a:t>
            </a:r>
            <a:endParaRPr lang="en-ZA" sz="3600" dirty="0"/>
          </a:p>
          <a:p>
            <a:r>
              <a:rPr lang="af-ZA" sz="3600" dirty="0"/>
              <a:t>my siel versadig word, </a:t>
            </a:r>
            <a:r>
              <a:rPr lang="af-ZA" sz="3600" dirty="0" err="1"/>
              <a:t>o</a:t>
            </a:r>
            <a:r>
              <a:rPr lang="af-ZA" sz="3600" dirty="0"/>
              <a:t> </a:t>
            </a:r>
            <a:r>
              <a:rPr lang="af-ZA" sz="3600" cap="small" dirty="0"/>
              <a:t>Heer</a:t>
            </a:r>
            <a:r>
              <a:rPr lang="af-ZA" sz="3600" dirty="0"/>
              <a:t>!</a:t>
            </a:r>
            <a:endParaRPr lang="en-ZA" sz="3600" dirty="0"/>
          </a:p>
          <a:p>
            <a:r>
              <a:rPr lang="nl-NL" sz="3600" dirty="0"/>
              <a:t>My mond sal jubelend U noem,</a:t>
            </a:r>
            <a:endParaRPr lang="en-ZA" sz="3600" dirty="0"/>
          </a:p>
          <a:p>
            <a:r>
              <a:rPr lang="nl-NL" sz="3600" dirty="0"/>
              <a:t>my lippe hoog u weldaad roem</a:t>
            </a:r>
            <a:endParaRPr lang="en-ZA" sz="3600" dirty="0"/>
          </a:p>
          <a:p>
            <a:r>
              <a:rPr lang="nl-NL" sz="3600" dirty="0"/>
              <a:t>wanneer die dag in nag versink –</a:t>
            </a:r>
            <a:endParaRPr lang="en-ZA" sz="3600" dirty="0"/>
          </a:p>
          <a:p>
            <a:r>
              <a:rPr lang="nl-NL" sz="3600" dirty="0"/>
              <a:t>dan sal ek peinsend </a:t>
            </a:r>
            <a:r>
              <a:rPr lang="nl-NL" sz="3600" dirty="0" smtClean="0"/>
              <a:t>oor </a:t>
            </a:r>
            <a:r>
              <a:rPr lang="nl-NL" sz="3600" dirty="0"/>
              <a:t>U dink.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939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63:4</a:t>
            </a:r>
          </a:p>
          <a:p>
            <a:endParaRPr lang="en-ZA" sz="3600" dirty="0"/>
          </a:p>
          <a:p>
            <a:r>
              <a:rPr lang="af-ZA" sz="3600" dirty="0"/>
              <a:t>U was, </a:t>
            </a:r>
            <a:r>
              <a:rPr lang="af-ZA" sz="3600" dirty="0" err="1"/>
              <a:t>o</a:t>
            </a:r>
            <a:r>
              <a:rPr lang="af-ZA" sz="3600" dirty="0"/>
              <a:t> God, </a:t>
            </a:r>
            <a:r>
              <a:rPr lang="af-ZA" sz="3600" dirty="0" smtClean="0"/>
              <a:t>ŉ </a:t>
            </a:r>
            <a:r>
              <a:rPr lang="af-ZA" sz="3600" dirty="0"/>
              <a:t>hulp vir my.</a:t>
            </a:r>
            <a:endParaRPr lang="en-ZA" sz="3600" dirty="0"/>
          </a:p>
          <a:p>
            <a:r>
              <a:rPr lang="nl-NL" sz="3600" dirty="0"/>
              <a:t>U het u vleuels uitgesprei</a:t>
            </a:r>
            <a:endParaRPr lang="en-ZA" sz="3600" dirty="0"/>
          </a:p>
          <a:p>
            <a:r>
              <a:rPr lang="nl-NL" sz="3600" dirty="0"/>
              <a:t>om met beskerming my te dek,</a:t>
            </a:r>
            <a:endParaRPr lang="en-ZA" sz="3600" dirty="0"/>
          </a:p>
          <a:p>
            <a:r>
              <a:rPr lang="af-ZA" sz="3600" dirty="0"/>
              <a:t>ŉ</a:t>
            </a:r>
            <a:r>
              <a:rPr lang="af-ZA" sz="3600" dirty="0" smtClean="0"/>
              <a:t> </a:t>
            </a:r>
            <a:r>
              <a:rPr lang="af-ZA" sz="3600" dirty="0"/>
              <a:t>lofsang in my hart te wek.</a:t>
            </a:r>
            <a:endParaRPr lang="en-ZA" sz="3600" dirty="0"/>
          </a:p>
          <a:p>
            <a:r>
              <a:rPr lang="af-ZA" sz="3600" dirty="0"/>
              <a:t>O God, só oor my lot begaan,</a:t>
            </a:r>
            <a:endParaRPr lang="en-ZA" sz="3600" dirty="0"/>
          </a:p>
          <a:p>
            <a:r>
              <a:rPr lang="nl-NL" sz="3600" dirty="0"/>
              <a:t>hoe innig kleef my siel U aan!	</a:t>
            </a:r>
            <a:endParaRPr lang="en-ZA" sz="3600" dirty="0"/>
          </a:p>
          <a:p>
            <a:r>
              <a:rPr lang="nl-NL" sz="3600" dirty="0"/>
              <a:t>Vertrouensvol op U geleun,</a:t>
            </a:r>
            <a:endParaRPr lang="en-ZA" sz="3600" dirty="0"/>
          </a:p>
          <a:p>
            <a:r>
              <a:rPr lang="nl-NL" sz="3600" dirty="0"/>
              <a:t>voel 'k hoe u hand my ondersteun</a:t>
            </a:r>
            <a:r>
              <a:rPr lang="nl-NL" sz="3600" dirty="0" smtClean="0"/>
              <a:t>.</a:t>
            </a:r>
            <a:r>
              <a:rPr lang="af-ZA" sz="3600" dirty="0"/>
              <a:t>	                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503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63:5</a:t>
            </a:r>
          </a:p>
          <a:p>
            <a:endParaRPr lang="en-ZA" sz="3600" dirty="0"/>
          </a:p>
          <a:p>
            <a:r>
              <a:rPr lang="nl-NL" sz="3600" dirty="0"/>
              <a:t>Maar wie my op die pad laat swerf</a:t>
            </a:r>
            <a:endParaRPr lang="en-ZA" sz="3600" dirty="0"/>
          </a:p>
          <a:p>
            <a:r>
              <a:rPr lang="nl-NL" sz="3600" dirty="0"/>
              <a:t>en rust'loos soek na my verderf –</a:t>
            </a:r>
            <a:endParaRPr lang="en-ZA" sz="3600" dirty="0"/>
          </a:p>
          <a:p>
            <a:r>
              <a:rPr lang="nl-NL" sz="3600" dirty="0"/>
              <a:t>hul stort in hul verdelgingsdrang</a:t>
            </a:r>
            <a:endParaRPr lang="en-ZA" sz="3600" dirty="0"/>
          </a:p>
          <a:p>
            <a:r>
              <a:rPr lang="nl-NL" sz="3600" dirty="0"/>
              <a:t>self in die kuil van ondergang;</a:t>
            </a:r>
            <a:endParaRPr lang="en-ZA" sz="3600" dirty="0"/>
          </a:p>
          <a:p>
            <a:r>
              <a:rPr lang="nl-NL" sz="3600" dirty="0"/>
              <a:t>en, weggedryf uit huis en </a:t>
            </a:r>
            <a:r>
              <a:rPr lang="nl-NL" sz="3600" dirty="0" smtClean="0"/>
              <a:t>haard</a:t>
            </a:r>
            <a:endParaRPr lang="en-ZA" sz="3600" dirty="0"/>
          </a:p>
          <a:p>
            <a:r>
              <a:rPr lang="nl-NL" sz="3600" dirty="0"/>
              <a:t>word hul vernietig deur die swaard</a:t>
            </a:r>
            <a:r>
              <a:rPr lang="nl-NL" sz="3600" dirty="0" smtClean="0"/>
              <a:t>,</a:t>
            </a:r>
            <a:endParaRPr lang="en-ZA" sz="3600" dirty="0"/>
          </a:p>
          <a:p>
            <a:r>
              <a:rPr lang="nl-NL" sz="3600" dirty="0"/>
              <a:t>om op die velde neergestort,</a:t>
            </a:r>
            <a:endParaRPr lang="en-ZA" sz="3600" dirty="0"/>
          </a:p>
          <a:p>
            <a:r>
              <a:rPr lang="nl-NL" sz="3600" dirty="0"/>
              <a:t>vir wilde diere prooi te word.	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176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48680"/>
            <a:ext cx="89644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51:7</a:t>
            </a:r>
          </a:p>
          <a:p>
            <a:endParaRPr lang="en-ZA" sz="3600" dirty="0" smtClean="0"/>
          </a:p>
          <a:p>
            <a:r>
              <a:rPr lang="nl-NL" sz="3600" dirty="0"/>
              <a:t>Skrikbeeld van smet wat in my siel bly heg,</a:t>
            </a:r>
            <a:endParaRPr lang="en-ZA" sz="3600" dirty="0"/>
          </a:p>
          <a:p>
            <a:r>
              <a:rPr lang="nl-NL" sz="3600" dirty="0"/>
              <a:t>en my herinner aan my sware skande:</a:t>
            </a:r>
            <a:endParaRPr lang="en-ZA" sz="3600" dirty="0"/>
          </a:p>
          <a:p>
            <a:r>
              <a:rPr lang="nl-NL" sz="3600" dirty="0"/>
              <a:t>gestorte bloed besoedel nog my hande!</a:t>
            </a:r>
            <a:endParaRPr lang="en-ZA" sz="3600" dirty="0"/>
          </a:p>
          <a:p>
            <a:r>
              <a:rPr lang="nl-NL" sz="3600" dirty="0"/>
              <a:t>God van my heil, werp tog dié bloedskuld weg!</a:t>
            </a:r>
            <a:endParaRPr lang="en-ZA" sz="3600" dirty="0"/>
          </a:p>
          <a:p>
            <a:r>
              <a:rPr lang="nl-NL" sz="3600" dirty="0"/>
              <a:t>Dan sal'k aan u geregtigheid weer </a:t>
            </a:r>
            <a:r>
              <a:rPr lang="nl-NL" sz="3600" dirty="0" smtClean="0"/>
              <a:t>dink.</a:t>
            </a:r>
            <a:endParaRPr lang="en-ZA" sz="3600" dirty="0"/>
          </a:p>
          <a:p>
            <a:r>
              <a:rPr lang="nl-NL" sz="3600" dirty="0"/>
              <a:t>my mond was stom deur ongeregtighede; </a:t>
            </a:r>
            <a:endParaRPr lang="en-ZA" sz="3600" dirty="0"/>
          </a:p>
          <a:p>
            <a:r>
              <a:rPr lang="nl-NL" sz="3600" dirty="0"/>
              <a:t>as U dit open, sal my lof weer klink,</a:t>
            </a:r>
            <a:endParaRPr lang="en-ZA" sz="3600" dirty="0"/>
          </a:p>
          <a:p>
            <a:r>
              <a:rPr lang="nl-NL" sz="3600" dirty="0"/>
              <a:t>besing my tong u goedertierenhede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49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63:6</a:t>
            </a:r>
          </a:p>
          <a:p>
            <a:endParaRPr lang="en-ZA" sz="3600" dirty="0"/>
          </a:p>
          <a:p>
            <a:r>
              <a:rPr lang="nl-NL" sz="3600" dirty="0"/>
              <a:t>Maar ek is in die H</a:t>
            </a:r>
            <a:r>
              <a:rPr lang="nl-NL" sz="3600" cap="small" dirty="0"/>
              <a:t>ere</a:t>
            </a:r>
            <a:r>
              <a:rPr lang="nl-NL" sz="3600" dirty="0"/>
              <a:t> bly</a:t>
            </a:r>
            <a:endParaRPr lang="en-ZA" sz="3600" dirty="0"/>
          </a:p>
          <a:p>
            <a:r>
              <a:rPr lang="nl-NL" sz="3600" dirty="0"/>
              <a:t>met almal wat sy Naam bely;</a:t>
            </a:r>
            <a:endParaRPr lang="en-ZA" sz="3600" dirty="0"/>
          </a:p>
          <a:p>
            <a:r>
              <a:rPr lang="nl-NL" sz="3600" dirty="0"/>
              <a:t>ons roem, oor Hy die boosheid </a:t>
            </a:r>
            <a:r>
              <a:rPr lang="nl-NL" sz="3600" dirty="0" smtClean="0"/>
              <a:t>stuit</a:t>
            </a:r>
            <a:endParaRPr lang="en-ZA" sz="3600" dirty="0"/>
          </a:p>
          <a:p>
            <a:r>
              <a:rPr lang="nl-NL" sz="3600" dirty="0"/>
              <a:t>en streng die leuenmonde sluit.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838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</a:t>
            </a:r>
            <a:r>
              <a:rPr lang="en-ZA" sz="3600" dirty="0" smtClean="0"/>
              <a:t>64:1</a:t>
            </a:r>
          </a:p>
          <a:p>
            <a:endParaRPr lang="en-ZA" sz="3600" dirty="0"/>
          </a:p>
          <a:p>
            <a:r>
              <a:rPr lang="af-ZA" sz="3600" dirty="0"/>
              <a:t>O God, verhoor nou my gebed</a:t>
            </a:r>
            <a:endParaRPr lang="en-ZA" sz="3600" dirty="0"/>
          </a:p>
          <a:p>
            <a:r>
              <a:rPr lang="nl-NL" sz="3600" dirty="0"/>
              <a:t>wanneer ek smeek en roep, en red</a:t>
            </a:r>
            <a:endParaRPr lang="en-ZA" sz="3600" dirty="0"/>
          </a:p>
          <a:p>
            <a:r>
              <a:rPr lang="nl-NL" sz="3600" dirty="0"/>
              <a:t>my van die mens wat my verskrik 	</a:t>
            </a:r>
            <a:endParaRPr lang="en-ZA" sz="3600" dirty="0"/>
          </a:p>
          <a:p>
            <a:r>
              <a:rPr lang="nl-NL" sz="3600" dirty="0"/>
              <a:t>en my wil inlok in sy strik!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562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892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64:2</a:t>
            </a:r>
          </a:p>
          <a:p>
            <a:endParaRPr lang="en-ZA" sz="3600" dirty="0"/>
          </a:p>
          <a:p>
            <a:r>
              <a:rPr lang="nl-NL" sz="3600" dirty="0"/>
              <a:t>Verberg my vir die sluwe raad</a:t>
            </a:r>
            <a:endParaRPr lang="en-ZA" sz="3600" dirty="0"/>
          </a:p>
          <a:p>
            <a:r>
              <a:rPr lang="nl-NL" sz="3600" dirty="0"/>
              <a:t>en wilde woeling van wie kwaad</a:t>
            </a:r>
            <a:endParaRPr lang="en-ZA" sz="3600" dirty="0"/>
          </a:p>
          <a:p>
            <a:r>
              <a:rPr lang="af-ZA" sz="3600" dirty="0"/>
              <a:t>teen my versin. Hul tonge smee</a:t>
            </a:r>
            <a:endParaRPr lang="en-ZA" sz="3600" dirty="0"/>
          </a:p>
          <a:p>
            <a:r>
              <a:rPr lang="nl-NL" sz="3600" dirty="0"/>
              <a:t>hul spits soos swaarde, skerp van snee.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362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5324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64:3</a:t>
            </a:r>
          </a:p>
          <a:p>
            <a:endParaRPr lang="en-ZA" sz="3600" dirty="0"/>
          </a:p>
          <a:p>
            <a:r>
              <a:rPr lang="nl-NL" sz="3600" dirty="0"/>
              <a:t>Soos pyle lê hul woorde reg;</a:t>
            </a:r>
            <a:endParaRPr lang="en-ZA" sz="3600" dirty="0"/>
          </a:p>
          <a:p>
            <a:r>
              <a:rPr lang="nl-NL" sz="3600" dirty="0"/>
              <a:t>soos pyle vlieg hul skielik weg,</a:t>
            </a:r>
            <a:endParaRPr lang="en-ZA" sz="3600" dirty="0"/>
          </a:p>
          <a:p>
            <a:r>
              <a:rPr lang="nl-NL" sz="3600" dirty="0"/>
              <a:t>om heimlik uit </a:t>
            </a:r>
            <a:r>
              <a:rPr lang="nl-NL" sz="3600" dirty="0" smtClean="0"/>
              <a:t>ŉ </a:t>
            </a:r>
            <a:r>
              <a:rPr lang="nl-NL" sz="3600" dirty="0"/>
              <a:t>rowersnes</a:t>
            </a:r>
            <a:endParaRPr lang="en-ZA" sz="3600" dirty="0"/>
          </a:p>
          <a:p>
            <a:r>
              <a:rPr lang="nl-NL" sz="3600" dirty="0"/>
              <a:t>opregtes in die siel te kwes.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255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64:4</a:t>
            </a:r>
          </a:p>
          <a:p>
            <a:endParaRPr lang="en-ZA" sz="3600" dirty="0"/>
          </a:p>
          <a:p>
            <a:r>
              <a:rPr lang="nl-NL" sz="3600" dirty="0"/>
              <a:t>Hul maak </a:t>
            </a:r>
            <a:r>
              <a:rPr lang="nl-NL" sz="3600" dirty="0" smtClean="0"/>
              <a:t>ŉ </a:t>
            </a:r>
            <a:r>
              <a:rPr lang="nl-NL" sz="3600" dirty="0"/>
              <a:t>fynberaamde plan:</a:t>
            </a:r>
            <a:endParaRPr lang="en-ZA" sz="3600" dirty="0"/>
          </a:p>
          <a:p>
            <a:r>
              <a:rPr lang="nl-NL" sz="3600" dirty="0"/>
              <a:t>hul strik se snaar is klaar gespan. </a:t>
            </a:r>
            <a:endParaRPr lang="en-ZA" sz="3600" dirty="0"/>
          </a:p>
          <a:p>
            <a:r>
              <a:rPr lang="nl-NL" sz="3600" dirty="0"/>
              <a:t>Die mens, in sondelus verward – </a:t>
            </a:r>
            <a:endParaRPr lang="en-ZA" sz="3600" dirty="0"/>
          </a:p>
          <a:p>
            <a:r>
              <a:rPr lang="nl-NL" sz="3600" dirty="0"/>
              <a:t>hoe diep, onpeilbaar is sy hart!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089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64:5</a:t>
            </a:r>
          </a:p>
          <a:p>
            <a:endParaRPr lang="en-ZA" sz="3600" dirty="0"/>
          </a:p>
          <a:p>
            <a:r>
              <a:rPr lang="nl-NL" sz="3600" dirty="0"/>
              <a:t>Maar God se pyl lê ook al klaar,</a:t>
            </a:r>
            <a:endParaRPr lang="en-ZA" sz="3600" dirty="0"/>
          </a:p>
          <a:p>
            <a:r>
              <a:rPr lang="nl-NL" sz="3600" dirty="0"/>
              <a:t>en – skielik is hul wonde daar.</a:t>
            </a:r>
            <a:endParaRPr lang="en-ZA" sz="3600" dirty="0"/>
          </a:p>
          <a:p>
            <a:r>
              <a:rPr lang="nl-NL" sz="3600" dirty="0"/>
              <a:t>Hul éie tong verkla hul al;</a:t>
            </a:r>
            <a:endParaRPr lang="en-ZA" sz="3600" dirty="0"/>
          </a:p>
          <a:p>
            <a:r>
              <a:rPr lang="nl-NL" sz="3600" dirty="0"/>
              <a:t>geheime kragte bring hul val.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85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5324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64:6</a:t>
            </a:r>
          </a:p>
          <a:p>
            <a:endParaRPr lang="en-ZA" sz="3600" dirty="0"/>
          </a:p>
          <a:p>
            <a:r>
              <a:rPr lang="nl-NL" sz="3600" dirty="0"/>
              <a:t>Al wie dit raaksien, skud die hoof; </a:t>
            </a:r>
            <a:endParaRPr lang="en-ZA" sz="3600" dirty="0"/>
          </a:p>
          <a:p>
            <a:r>
              <a:rPr lang="nl-NL" sz="3600" dirty="0"/>
              <a:t>hul vrees en moet Gods werke loof </a:t>
            </a:r>
            <a:endParaRPr lang="en-ZA" sz="3600" dirty="0"/>
          </a:p>
          <a:p>
            <a:r>
              <a:rPr lang="nl-NL" sz="3600" dirty="0"/>
              <a:t>as hul aanskou hoe altyd weer</a:t>
            </a:r>
            <a:endParaRPr lang="en-ZA" sz="3600" dirty="0"/>
          </a:p>
          <a:p>
            <a:r>
              <a:rPr lang="nl-NL" sz="3600" dirty="0"/>
              <a:t>God áls laat meewerk tot sy eer.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197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64:7</a:t>
            </a:r>
          </a:p>
          <a:p>
            <a:endParaRPr lang="en-ZA" sz="3600" dirty="0"/>
          </a:p>
          <a:p>
            <a:r>
              <a:rPr lang="nl-NL" sz="3600" dirty="0"/>
              <a:t>Regverdiges sal bly van gees</a:t>
            </a:r>
            <a:endParaRPr lang="en-ZA" sz="3600" dirty="0"/>
          </a:p>
          <a:p>
            <a:r>
              <a:rPr lang="nl-NL" sz="3600" dirty="0"/>
              <a:t>en vrolik in die H</a:t>
            </a:r>
            <a:r>
              <a:rPr lang="nl-NL" sz="3600" cap="small" dirty="0"/>
              <a:t>ere</a:t>
            </a:r>
            <a:r>
              <a:rPr lang="nl-NL" sz="3600" dirty="0"/>
              <a:t> wees;</a:t>
            </a:r>
            <a:endParaRPr lang="en-ZA" sz="3600" dirty="0"/>
          </a:p>
          <a:p>
            <a:r>
              <a:rPr lang="nl-NL" sz="3600" dirty="0"/>
              <a:t>hul sal, oor Hy die wag wil hou</a:t>
            </a:r>
            <a:r>
              <a:rPr lang="nl-NL" sz="3600" dirty="0" smtClean="0"/>
              <a:t>,</a:t>
            </a:r>
            <a:endParaRPr lang="en-ZA" sz="3600" dirty="0"/>
          </a:p>
          <a:p>
            <a:r>
              <a:rPr lang="nl-NL" sz="3600" dirty="0"/>
              <a:t>met roemtaal op die </a:t>
            </a:r>
            <a:r>
              <a:rPr lang="nl-NL" sz="3600" cap="small" dirty="0"/>
              <a:t>Heer</a:t>
            </a:r>
            <a:r>
              <a:rPr lang="nl-NL" sz="3600" dirty="0"/>
              <a:t> vertrou.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06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5324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65:1</a:t>
            </a:r>
          </a:p>
          <a:p>
            <a:endParaRPr lang="en-ZA" sz="3600" dirty="0"/>
          </a:p>
          <a:p>
            <a:r>
              <a:rPr lang="nl-NL" sz="3600" dirty="0"/>
              <a:t>Na bange tyd van somerdroogte</a:t>
            </a:r>
            <a:endParaRPr lang="en-ZA" sz="3600" dirty="0"/>
          </a:p>
          <a:p>
            <a:r>
              <a:rPr lang="nl-NL" sz="3600" dirty="0"/>
              <a:t>is daar die uitkoms weer!</a:t>
            </a:r>
            <a:endParaRPr lang="en-ZA" sz="3600" dirty="0"/>
          </a:p>
          <a:p>
            <a:r>
              <a:rPr lang="nl-NL" sz="3600" dirty="0"/>
              <a:t>Nou pas dit ons op Sionshoogte</a:t>
            </a:r>
            <a:endParaRPr lang="en-ZA" sz="3600" dirty="0"/>
          </a:p>
          <a:p>
            <a:r>
              <a:rPr lang="nl-NL" sz="3600" dirty="0"/>
              <a:t>U lof te sing, o </a:t>
            </a:r>
            <a:r>
              <a:rPr lang="nl-NL" sz="3600" cap="small" dirty="0"/>
              <a:t>Heer</a:t>
            </a:r>
            <a:r>
              <a:rPr lang="nl-NL" sz="3600" dirty="0"/>
              <a:t>!</a:t>
            </a:r>
            <a:endParaRPr lang="en-ZA" sz="3600" dirty="0"/>
          </a:p>
          <a:p>
            <a:r>
              <a:rPr lang="nl-NL" sz="3600" dirty="0"/>
              <a:t>Nou sal hul aankom uit die stamme;</a:t>
            </a:r>
            <a:endParaRPr lang="en-ZA" sz="3600" dirty="0"/>
          </a:p>
          <a:p>
            <a:r>
              <a:rPr lang="nl-NL" sz="3600" dirty="0"/>
              <a:t>geloftes word betaal,</a:t>
            </a:r>
            <a:endParaRPr lang="en-ZA" sz="3600" dirty="0"/>
          </a:p>
          <a:p>
            <a:r>
              <a:rPr lang="nl-NL" sz="3600" dirty="0"/>
              <a:t>die offerdier rook in die vlamme,</a:t>
            </a:r>
            <a:endParaRPr lang="en-ZA" sz="3600" dirty="0"/>
          </a:p>
          <a:p>
            <a:r>
              <a:rPr lang="nl-NL" sz="3600" dirty="0"/>
              <a:t>uit verste veld en kraal.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11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65:2</a:t>
            </a:r>
          </a:p>
          <a:p>
            <a:endParaRPr lang="en-ZA" sz="3600" dirty="0"/>
          </a:p>
          <a:p>
            <a:r>
              <a:rPr lang="nl-NL" sz="3600" dirty="0"/>
              <a:t>Dis waar, </a:t>
            </a:r>
            <a:r>
              <a:rPr lang="nl-NL" sz="3600" dirty="0" smtClean="0"/>
              <a:t>ŉ </a:t>
            </a:r>
            <a:r>
              <a:rPr lang="nl-NL" sz="3600" dirty="0"/>
              <a:t>donker skuldverlede</a:t>
            </a:r>
            <a:endParaRPr lang="en-ZA" sz="3600" dirty="0"/>
          </a:p>
          <a:p>
            <a:r>
              <a:rPr lang="nl-NL" sz="3600" dirty="0"/>
              <a:t>leef in ons heugenis;</a:t>
            </a:r>
            <a:endParaRPr lang="en-ZA" sz="3600" dirty="0"/>
          </a:p>
          <a:p>
            <a:r>
              <a:rPr lang="nl-NL" sz="3600" dirty="0"/>
              <a:t>maar al ons ongeregtighede</a:t>
            </a:r>
            <a:endParaRPr lang="en-ZA" sz="3600" dirty="0"/>
          </a:p>
          <a:p>
            <a:r>
              <a:rPr lang="nl-NL" sz="3600" dirty="0"/>
              <a:t>word deur U uitgewis.</a:t>
            </a:r>
            <a:endParaRPr lang="en-ZA" sz="3600" dirty="0"/>
          </a:p>
          <a:p>
            <a:r>
              <a:rPr lang="de-DE" sz="3600" dirty="0"/>
              <a:t>Welsalig wie in skuld verlore,</a:t>
            </a:r>
            <a:endParaRPr lang="en-ZA" sz="3600" dirty="0"/>
          </a:p>
          <a:p>
            <a:r>
              <a:rPr lang="nl-NL" sz="3600" dirty="0"/>
              <a:t>versoeningswoord hoor ruis;</a:t>
            </a:r>
            <a:endParaRPr lang="en-ZA" sz="3600" dirty="0"/>
          </a:p>
          <a:p>
            <a:r>
              <a:rPr lang="nl-NL" sz="3600" dirty="0"/>
              <a:t>vir wie U uitkies, lank tevore,</a:t>
            </a:r>
            <a:endParaRPr lang="en-ZA" sz="3600" dirty="0"/>
          </a:p>
          <a:p>
            <a:r>
              <a:rPr lang="nl-NL" sz="3600" dirty="0"/>
              <a:t>ŉ</a:t>
            </a:r>
            <a:r>
              <a:rPr lang="nl-NL" sz="3600" dirty="0" smtClean="0"/>
              <a:t> </a:t>
            </a:r>
            <a:r>
              <a:rPr lang="nl-NL" sz="3600" dirty="0"/>
              <a:t>woonplek in u huis.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19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51:8</a:t>
            </a:r>
          </a:p>
          <a:p>
            <a:endParaRPr lang="en-ZA" sz="3600" dirty="0" smtClean="0"/>
          </a:p>
          <a:p>
            <a:r>
              <a:rPr lang="nl-NL" sz="3600" dirty="0"/>
              <a:t>Gebroke hart en gans verslae gees –</a:t>
            </a:r>
            <a:endParaRPr lang="en-ZA" sz="3600" dirty="0"/>
          </a:p>
          <a:p>
            <a:r>
              <a:rPr lang="nl-NL" sz="3600" dirty="0"/>
              <a:t>dit is u offers, </a:t>
            </a:r>
            <a:r>
              <a:rPr lang="nl-NL" sz="3600" cap="small" dirty="0"/>
              <a:t>Heer</a:t>
            </a:r>
            <a:r>
              <a:rPr lang="nl-NL" sz="3600" dirty="0"/>
              <a:t>! Geen altaardiere,</a:t>
            </a:r>
            <a:endParaRPr lang="en-ZA" sz="3600" dirty="0"/>
          </a:p>
          <a:p>
            <a:r>
              <a:rPr lang="nl-NL" sz="3600" dirty="0"/>
              <a:t>geen bloed of vet van kleinvee of van stiere,</a:t>
            </a:r>
            <a:endParaRPr lang="en-ZA" sz="3600" dirty="0"/>
          </a:p>
          <a:p>
            <a:r>
              <a:rPr lang="nl-NL" sz="3600" dirty="0"/>
              <a:t>kan voor u oog die ware offers wees.</a:t>
            </a:r>
            <a:endParaRPr lang="en-ZA" sz="3600" dirty="0"/>
          </a:p>
          <a:p>
            <a:r>
              <a:rPr lang="nl-NL" sz="3600" dirty="0"/>
              <a:t>Doen goed aan Sion, wees dit welgesind,</a:t>
            </a:r>
            <a:endParaRPr lang="en-ZA" sz="3600" dirty="0"/>
          </a:p>
          <a:p>
            <a:r>
              <a:rPr lang="nl-NL" sz="3600" dirty="0"/>
              <a:t>en bou weer op Jerusalem se mure;</a:t>
            </a:r>
            <a:endParaRPr lang="en-ZA" sz="3600" dirty="0"/>
          </a:p>
          <a:p>
            <a:r>
              <a:rPr lang="nl-NL" sz="3600" dirty="0"/>
              <a:t>dan sal ons hand die regte offers vind,</a:t>
            </a:r>
            <a:endParaRPr lang="en-ZA" sz="3600" dirty="0"/>
          </a:p>
          <a:p>
            <a:r>
              <a:rPr lang="nl-NL" sz="3600" dirty="0"/>
              <a:t>brandoffers opgeur uit die altaarvure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0817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5324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65:3</a:t>
            </a:r>
          </a:p>
          <a:p>
            <a:endParaRPr lang="en-ZA" sz="3600" dirty="0"/>
          </a:p>
          <a:p>
            <a:r>
              <a:rPr lang="nl-NL" sz="3600" dirty="0"/>
              <a:t>Ons sal ons in u huis versadig</a:t>
            </a:r>
            <a:endParaRPr lang="en-ZA" sz="3600" dirty="0"/>
          </a:p>
          <a:p>
            <a:r>
              <a:rPr lang="nl-NL" sz="3600" dirty="0"/>
              <a:t>met hoogste gunsbewys:</a:t>
            </a:r>
            <a:endParaRPr lang="en-ZA" sz="3600" dirty="0"/>
          </a:p>
          <a:p>
            <a:r>
              <a:rPr lang="nl-NL" sz="3600" dirty="0"/>
              <a:t>ŉ bron van goedheid vloei milddadig</a:t>
            </a:r>
            <a:endParaRPr lang="en-ZA" sz="3600" dirty="0"/>
          </a:p>
          <a:p>
            <a:r>
              <a:rPr lang="nl-NL" sz="3600" dirty="0"/>
              <a:t>en stroom uit u paleis. 	</a:t>
            </a:r>
            <a:endParaRPr lang="en-ZA" sz="3600" dirty="0"/>
          </a:p>
          <a:p>
            <a:r>
              <a:rPr lang="nl-NL" sz="3600" dirty="0"/>
              <a:t>U antwoord ons in reddingsdade: </a:t>
            </a:r>
            <a:endParaRPr lang="en-ZA" sz="3600" dirty="0"/>
          </a:p>
          <a:p>
            <a:r>
              <a:rPr lang="nl-NL" sz="3600" dirty="0" smtClean="0"/>
              <a:t>gedug is </a:t>
            </a:r>
            <a:r>
              <a:rPr lang="nl-NL" sz="3600" dirty="0"/>
              <a:t>U in mag.</a:t>
            </a:r>
            <a:endParaRPr lang="en-ZA" sz="3600" dirty="0"/>
          </a:p>
          <a:p>
            <a:r>
              <a:rPr lang="nl-NL" sz="3600" dirty="0"/>
              <a:t>Ons prys die blyk van u genade;</a:t>
            </a:r>
            <a:endParaRPr lang="en-ZA" sz="3600" dirty="0"/>
          </a:p>
          <a:p>
            <a:r>
              <a:rPr lang="nl-NL" sz="3600" dirty="0"/>
              <a:t>die vyand toon ontsag.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815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65:4</a:t>
            </a:r>
          </a:p>
          <a:p>
            <a:endParaRPr lang="en-ZA" sz="3600" dirty="0"/>
          </a:p>
          <a:p>
            <a:r>
              <a:rPr lang="nl-NL" sz="3600" dirty="0"/>
              <a:t>U is tot in die verste lande,</a:t>
            </a:r>
            <a:endParaRPr lang="en-ZA" sz="3600" dirty="0"/>
          </a:p>
          <a:p>
            <a:r>
              <a:rPr lang="nl-NL" sz="3600" dirty="0"/>
              <a:t>oor velde grenseloos,</a:t>
            </a:r>
            <a:endParaRPr lang="en-ZA" sz="3600" dirty="0"/>
          </a:p>
          <a:p>
            <a:r>
              <a:rPr lang="nl-NL" sz="3600" dirty="0"/>
              <a:t>tot by die allerverste strande</a:t>
            </a:r>
            <a:endParaRPr lang="en-ZA" sz="3600" dirty="0"/>
          </a:p>
          <a:p>
            <a:r>
              <a:rPr lang="nl-NL" sz="3600" dirty="0"/>
              <a:t>die mens se hoop en troos.</a:t>
            </a:r>
            <a:endParaRPr lang="en-ZA" sz="3600" dirty="0"/>
          </a:p>
          <a:p>
            <a:r>
              <a:rPr lang="nl-NL" sz="3600" dirty="0"/>
              <a:t>Die berge‘t U van oue tye</a:t>
            </a:r>
            <a:endParaRPr lang="en-ZA" sz="3600" dirty="0"/>
          </a:p>
          <a:p>
            <a:r>
              <a:rPr lang="nl-NL" sz="3600" dirty="0"/>
              <a:t>gegrondves deur u mag;</a:t>
            </a:r>
            <a:endParaRPr lang="en-ZA" sz="3600" dirty="0"/>
          </a:p>
          <a:p>
            <a:r>
              <a:rPr lang="nl-NL" sz="3600" dirty="0"/>
              <a:t>U is omring van alle sye</a:t>
            </a:r>
            <a:endParaRPr lang="en-ZA" sz="3600" dirty="0"/>
          </a:p>
          <a:p>
            <a:r>
              <a:rPr lang="nl-NL" sz="3600" dirty="0"/>
              <a:t>met wonderbare krag.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614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65:6</a:t>
            </a:r>
          </a:p>
          <a:p>
            <a:endParaRPr lang="en-ZA" sz="3600" dirty="0"/>
          </a:p>
          <a:p>
            <a:r>
              <a:rPr lang="af-ZA" sz="3600" dirty="0"/>
              <a:t>U laat die aandlig in die weste</a:t>
            </a:r>
            <a:endParaRPr lang="en-ZA" sz="3600" dirty="0"/>
          </a:p>
          <a:p>
            <a:r>
              <a:rPr lang="af-ZA" sz="3600" dirty="0"/>
              <a:t>en oos die dagbreek juig;</a:t>
            </a:r>
            <a:endParaRPr lang="en-ZA" sz="3600" dirty="0"/>
          </a:p>
          <a:p>
            <a:r>
              <a:rPr lang="af-ZA" sz="3600" dirty="0"/>
              <a:t>U sorg vir ons die allerbeste</a:t>
            </a:r>
            <a:endParaRPr lang="en-ZA" sz="3600" dirty="0"/>
          </a:p>
          <a:p>
            <a:r>
              <a:rPr lang="nl-NL" sz="3600" dirty="0"/>
              <a:t>– ons kom ons dank betuig.</a:t>
            </a:r>
            <a:endParaRPr lang="en-ZA" sz="3600" dirty="0"/>
          </a:p>
          <a:p>
            <a:r>
              <a:rPr lang="nl-NL" sz="3600" dirty="0"/>
              <a:t>Die land besoek U met u seën,</a:t>
            </a:r>
            <a:endParaRPr lang="en-ZA" sz="3600" dirty="0"/>
          </a:p>
          <a:p>
            <a:r>
              <a:rPr lang="nl-NL" sz="3600" dirty="0"/>
              <a:t>en deur U droog gemaak,</a:t>
            </a:r>
            <a:endParaRPr lang="en-ZA" sz="3600" dirty="0"/>
          </a:p>
          <a:p>
            <a:r>
              <a:rPr lang="nl-NL" sz="3600" dirty="0"/>
              <a:t>verryk U dit met milde reën</a:t>
            </a:r>
            <a:endParaRPr lang="en-ZA" sz="3600" dirty="0"/>
          </a:p>
          <a:p>
            <a:r>
              <a:rPr lang="nl-NL" sz="3600" dirty="0"/>
              <a:t>wat tot die wortel raak.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304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65:7</a:t>
            </a:r>
          </a:p>
          <a:p>
            <a:endParaRPr lang="en-ZA" sz="3600" dirty="0"/>
          </a:p>
          <a:p>
            <a:r>
              <a:rPr lang="nl-NL" sz="3600" dirty="0"/>
              <a:t>Die </a:t>
            </a:r>
            <a:r>
              <a:rPr lang="nl-NL" sz="3600" dirty="0" smtClean="0"/>
              <a:t>reën </a:t>
            </a:r>
            <a:r>
              <a:rPr lang="nl-NL" sz="3600" dirty="0"/>
              <a:t>van God wat neergeval het</a:t>
            </a:r>
            <a:endParaRPr lang="en-ZA" sz="3600" dirty="0"/>
          </a:p>
          <a:p>
            <a:r>
              <a:rPr lang="nl-NL" sz="3600" dirty="0"/>
              <a:t>deur ope hemelsluis;</a:t>
            </a:r>
            <a:endParaRPr lang="en-ZA" sz="3600" dirty="0"/>
          </a:p>
          <a:p>
            <a:r>
              <a:rPr lang="nl-NL" sz="3600" dirty="0"/>
              <a:t>die voor waarin die saad geval het,	</a:t>
            </a:r>
            <a:endParaRPr lang="en-ZA" sz="3600" dirty="0"/>
          </a:p>
          <a:p>
            <a:r>
              <a:rPr lang="nl-NL" sz="3600" dirty="0"/>
              <a:t>waar nou die koring ruis;</a:t>
            </a:r>
            <a:endParaRPr lang="en-ZA" sz="3600" dirty="0"/>
          </a:p>
          <a:p>
            <a:r>
              <a:rPr lang="nl-NL" sz="3600" dirty="0"/>
              <a:t>die druppels wat die halm verkwik het;</a:t>
            </a:r>
            <a:endParaRPr lang="en-ZA" sz="3600" dirty="0"/>
          </a:p>
          <a:p>
            <a:r>
              <a:rPr lang="nl-NL" sz="3600" dirty="0"/>
              <a:t>die sagtheid van die kluit –</a:t>
            </a:r>
            <a:endParaRPr lang="en-ZA" sz="3600" dirty="0"/>
          </a:p>
          <a:p>
            <a:r>
              <a:rPr lang="nl-NL" sz="3600" dirty="0"/>
              <a:t>dis alles soos die </a:t>
            </a:r>
            <a:r>
              <a:rPr lang="nl-NL" sz="3600" cap="small" dirty="0"/>
              <a:t>Heer</a:t>
            </a:r>
            <a:r>
              <a:rPr lang="nl-NL" sz="3600" dirty="0"/>
              <a:t> beskik het,</a:t>
            </a:r>
            <a:endParaRPr lang="en-ZA" sz="3600" dirty="0"/>
          </a:p>
          <a:p>
            <a:r>
              <a:rPr lang="nl-NL" sz="3600" dirty="0"/>
              <a:t>Hy seën en – dit spruit!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206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65:8</a:t>
            </a:r>
          </a:p>
          <a:p>
            <a:endParaRPr lang="en-ZA" sz="3600" dirty="0"/>
          </a:p>
          <a:p>
            <a:r>
              <a:rPr lang="nl-NL" sz="3600" dirty="0"/>
              <a:t>U kroon die jaar met ryke vrugte –</a:t>
            </a:r>
            <a:endParaRPr lang="en-ZA" sz="3600" dirty="0"/>
          </a:p>
          <a:p>
            <a:r>
              <a:rPr lang="nl-NL" sz="3600" dirty="0"/>
              <a:t>wie kan u </a:t>
            </a:r>
            <a:r>
              <a:rPr lang="nl-NL" sz="3600" dirty="0" smtClean="0"/>
              <a:t>seën </a:t>
            </a:r>
            <a:r>
              <a:rPr lang="nl-NL" sz="3600" dirty="0"/>
              <a:t>belet?</a:t>
            </a:r>
            <a:endParaRPr lang="en-ZA" sz="3600" dirty="0"/>
          </a:p>
          <a:p>
            <a:r>
              <a:rPr lang="nl-NL" sz="3600" dirty="0"/>
              <a:t>U wolkewa trek deur die lugte,</a:t>
            </a:r>
            <a:endParaRPr lang="en-ZA" sz="3600" dirty="0"/>
          </a:p>
          <a:p>
            <a:r>
              <a:rPr lang="nl-NL" sz="3600" dirty="0"/>
              <a:t>sy spore drup van vet.</a:t>
            </a:r>
            <a:endParaRPr lang="en-ZA" sz="3600" dirty="0"/>
          </a:p>
          <a:p>
            <a:r>
              <a:rPr lang="nl-NL" sz="3600" dirty="0"/>
              <a:t>Die veld vang nou die reëndruppel,</a:t>
            </a:r>
            <a:endParaRPr lang="en-ZA" sz="3600" dirty="0"/>
          </a:p>
          <a:p>
            <a:r>
              <a:rPr lang="nl-NL" sz="3600" dirty="0"/>
              <a:t>die weiding bly nie droog;</a:t>
            </a:r>
            <a:endParaRPr lang="en-ZA" sz="3600" dirty="0"/>
          </a:p>
          <a:p>
            <a:r>
              <a:rPr lang="nl-NL" sz="3600" dirty="0"/>
              <a:t>die heuwels, in hul blydskap, huppel</a:t>
            </a:r>
            <a:endParaRPr lang="en-ZA" sz="3600" dirty="0"/>
          </a:p>
          <a:p>
            <a:r>
              <a:rPr lang="nl-NL" sz="3600" dirty="0"/>
              <a:t>in groen gewaad omhoog.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196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65:9</a:t>
            </a:r>
          </a:p>
          <a:p>
            <a:endParaRPr lang="en-ZA" sz="3600" dirty="0"/>
          </a:p>
          <a:p>
            <a:r>
              <a:rPr lang="nl-NL" sz="3600" dirty="0"/>
              <a:t>Ons sien die kleinvee langs die hange</a:t>
            </a:r>
            <a:endParaRPr lang="en-ZA" sz="3600" dirty="0"/>
          </a:p>
          <a:p>
            <a:r>
              <a:rPr lang="nl-NL" sz="3600" dirty="0"/>
              <a:t>wat hup’lend veld toe gaan;</a:t>
            </a:r>
            <a:endParaRPr lang="en-ZA" sz="3600" dirty="0"/>
          </a:p>
          <a:p>
            <a:r>
              <a:rPr lang="nl-NL" sz="3600" dirty="0"/>
              <a:t>ons hoor hier onder windgesange</a:t>
            </a:r>
            <a:endParaRPr lang="en-ZA" sz="3600" dirty="0"/>
          </a:p>
          <a:p>
            <a:r>
              <a:rPr lang="nl-NL" sz="3600" dirty="0" smtClean="0"/>
              <a:t>in </a:t>
            </a:r>
            <a:r>
              <a:rPr lang="nl-NL" sz="3600" dirty="0"/>
              <a:t>hooggehalmde graan;</a:t>
            </a:r>
            <a:endParaRPr lang="en-ZA" sz="3600" dirty="0"/>
          </a:p>
          <a:p>
            <a:r>
              <a:rPr lang="nl-NL" sz="3600" dirty="0"/>
              <a:t>die lae vlaktes, hoë rante,</a:t>
            </a:r>
            <a:endParaRPr lang="en-ZA" sz="3600" dirty="0"/>
          </a:p>
          <a:p>
            <a:r>
              <a:rPr lang="nl-NL" sz="3600" dirty="0"/>
              <a:t>ja, alles jubel weer;</a:t>
            </a:r>
            <a:endParaRPr lang="en-ZA" sz="3600" dirty="0"/>
          </a:p>
          <a:p>
            <a:r>
              <a:rPr lang="nl-NL" sz="3600" dirty="0"/>
              <a:t>dit sing en roem van alle kante</a:t>
            </a:r>
            <a:endParaRPr lang="en-ZA" sz="3600" dirty="0"/>
          </a:p>
          <a:p>
            <a:r>
              <a:rPr lang="nl-NL" sz="3600" dirty="0"/>
              <a:t>die goedheid van die </a:t>
            </a:r>
            <a:r>
              <a:rPr lang="nl-NL" sz="3600" cap="small" dirty="0"/>
              <a:t>Heer</a:t>
            </a:r>
            <a:r>
              <a:rPr lang="nl-NL" sz="3600" dirty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698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764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/>
              <a:t>Psalm </a:t>
            </a:r>
            <a:r>
              <a:rPr lang="af-ZA" sz="3600" dirty="0" smtClean="0"/>
              <a:t>66:1</a:t>
            </a:r>
          </a:p>
          <a:p>
            <a:endParaRPr lang="en-ZA" sz="3600" dirty="0"/>
          </a:p>
          <a:p>
            <a:r>
              <a:rPr lang="nl-NL" sz="3600" dirty="0"/>
              <a:t>Juig, aarde, juig met blye galme,</a:t>
            </a:r>
            <a:endParaRPr lang="en-ZA" sz="3600" dirty="0"/>
          </a:p>
          <a:p>
            <a:r>
              <a:rPr lang="nl-NL" sz="3600" dirty="0"/>
              <a:t>laat jubels opstyg uit die stof!</a:t>
            </a:r>
            <a:endParaRPr lang="en-ZA" sz="3600" dirty="0"/>
          </a:p>
          <a:p>
            <a:r>
              <a:rPr lang="nl-NL" sz="3600" dirty="0"/>
              <a:t>Sing tot Gods eer jul dankb're psalme,</a:t>
            </a:r>
            <a:endParaRPr lang="en-ZA" sz="3600" dirty="0"/>
          </a:p>
          <a:p>
            <a:r>
              <a:rPr lang="nl-NL" sz="3600" dirty="0"/>
              <a:t>en maak Hom heerlik in jul lof.</a:t>
            </a:r>
            <a:endParaRPr lang="en-ZA" sz="3600" dirty="0"/>
          </a:p>
          <a:p>
            <a:r>
              <a:rPr lang="nl-NL" sz="3600" dirty="0"/>
              <a:t>Sy grootheid ken geen maat of perke,</a:t>
            </a:r>
            <a:endParaRPr lang="en-ZA" sz="3600" dirty="0"/>
          </a:p>
          <a:p>
            <a:r>
              <a:rPr lang="nl-NL" sz="3600" dirty="0"/>
              <a:t>geen grens is daar vir sy gesag;</a:t>
            </a:r>
            <a:endParaRPr lang="en-ZA" sz="3600" dirty="0"/>
          </a:p>
          <a:p>
            <a:r>
              <a:rPr lang="de-DE" sz="3600" dirty="0"/>
              <a:t>die vyand sien met skrik sy werke</a:t>
            </a:r>
            <a:endParaRPr lang="en-ZA" sz="3600" dirty="0"/>
          </a:p>
          <a:p>
            <a:r>
              <a:rPr lang="nl-NL" sz="3600" dirty="0"/>
              <a:t>en buig hom kruipend voor sy mag.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865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044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66:2</a:t>
            </a:r>
          </a:p>
          <a:p>
            <a:endParaRPr lang="en-ZA" sz="3600" dirty="0"/>
          </a:p>
          <a:p>
            <a:r>
              <a:rPr lang="nl-NL" sz="3600" dirty="0"/>
              <a:t>Die aardryk met sy verste lande</a:t>
            </a:r>
            <a:endParaRPr lang="en-ZA" sz="3600" dirty="0"/>
          </a:p>
          <a:p>
            <a:r>
              <a:rPr lang="nl-NL" sz="3600" dirty="0"/>
              <a:t>moet biddend voor die H</a:t>
            </a:r>
            <a:r>
              <a:rPr lang="nl-NL" sz="3600" cap="small" dirty="0"/>
              <a:t>ere</a:t>
            </a:r>
            <a:r>
              <a:rPr lang="nl-NL" sz="3600" dirty="0"/>
              <a:t> buig;</a:t>
            </a:r>
            <a:endParaRPr lang="en-ZA" sz="3600" dirty="0"/>
          </a:p>
          <a:p>
            <a:r>
              <a:rPr lang="nl-NL" sz="3600" dirty="0"/>
              <a:t>die volke van die verste strande</a:t>
            </a:r>
            <a:endParaRPr lang="en-ZA" sz="3600" dirty="0"/>
          </a:p>
          <a:p>
            <a:r>
              <a:rPr lang="nl-NL" sz="3600" dirty="0"/>
              <a:t>moet met hul lofstem voor Hom juig.</a:t>
            </a:r>
            <a:endParaRPr lang="en-ZA" sz="3600" dirty="0"/>
          </a:p>
          <a:p>
            <a:r>
              <a:rPr lang="nl-NL" sz="3600" dirty="0"/>
              <a:t>Kom en aanskou Gods wonderdade,</a:t>
            </a:r>
            <a:endParaRPr lang="en-ZA" sz="3600" dirty="0"/>
          </a:p>
          <a:p>
            <a:r>
              <a:rPr lang="nl-NL" sz="3600" dirty="0"/>
              <a:t>sy werke is so groot in mag</a:t>
            </a:r>
            <a:r>
              <a:rPr lang="nl-NL" sz="3600" dirty="0" smtClean="0"/>
              <a:t>!</a:t>
            </a:r>
            <a:endParaRPr lang="en-ZA" sz="3600" dirty="0"/>
          </a:p>
          <a:p>
            <a:r>
              <a:rPr lang="nl-NL" sz="3600" dirty="0"/>
              <a:t>Smeek Hom, o volke, om genade, </a:t>
            </a:r>
            <a:endParaRPr lang="en-ZA" sz="3600" dirty="0"/>
          </a:p>
          <a:p>
            <a:r>
              <a:rPr lang="nl-NL" sz="3600" dirty="0"/>
              <a:t>en buig voor Hom met diep ontsag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454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5324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66:3</a:t>
            </a:r>
          </a:p>
          <a:p>
            <a:endParaRPr lang="en-ZA" sz="3600" dirty="0" smtClean="0"/>
          </a:p>
          <a:p>
            <a:r>
              <a:rPr lang="nl-NL" sz="3600" dirty="0"/>
              <a:t>Die </a:t>
            </a:r>
            <a:r>
              <a:rPr lang="nl-NL" sz="3600" cap="small" dirty="0"/>
              <a:t>Heer</a:t>
            </a:r>
            <a:r>
              <a:rPr lang="nl-NL" sz="3600" dirty="0"/>
              <a:t> het deur die woeste seë</a:t>
            </a:r>
            <a:endParaRPr lang="en-ZA" sz="3600" dirty="0"/>
          </a:p>
          <a:p>
            <a:r>
              <a:rPr lang="nl-NL" sz="3600" dirty="0"/>
              <a:t>en wilde strome pad gebaan;</a:t>
            </a:r>
            <a:endParaRPr lang="en-ZA" sz="3600" dirty="0"/>
          </a:p>
          <a:p>
            <a:r>
              <a:rPr lang="nl-NL" sz="3600" dirty="0"/>
              <a:t>soos wand'laars op gebaande weë</a:t>
            </a:r>
            <a:endParaRPr lang="en-ZA" sz="3600" dirty="0"/>
          </a:p>
          <a:p>
            <a:r>
              <a:rPr lang="nl-NL" sz="3600" dirty="0"/>
              <a:t>het Hy sy volk daardeur laat gaan.</a:t>
            </a:r>
            <a:endParaRPr lang="en-ZA" sz="3600" dirty="0"/>
          </a:p>
          <a:p>
            <a:r>
              <a:rPr lang="nl-NL" sz="3600" dirty="0"/>
              <a:t>Vir ewig heers Hy uit die hoë</a:t>
            </a:r>
            <a:endParaRPr lang="en-ZA" sz="3600" dirty="0"/>
          </a:p>
          <a:p>
            <a:r>
              <a:rPr lang="nl-NL" sz="3600" dirty="0"/>
              <a:t>en straal sy glans op aarde af;</a:t>
            </a:r>
            <a:endParaRPr lang="en-ZA" sz="3600" dirty="0"/>
          </a:p>
          <a:p>
            <a:r>
              <a:rPr lang="nl-NL" sz="3600" dirty="0"/>
              <a:t>oor al die volke gaan sy oë</a:t>
            </a:r>
            <a:endParaRPr lang="en-ZA" sz="3600" dirty="0"/>
          </a:p>
          <a:p>
            <a:r>
              <a:rPr lang="nl-NL" sz="3600" dirty="0"/>
              <a:t>om die oortreders streng te straf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984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5324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smtClean="0"/>
              <a:t>Psalm 66:4</a:t>
            </a:r>
          </a:p>
          <a:p>
            <a:endParaRPr lang="en-ZA" sz="3600" dirty="0" smtClean="0"/>
          </a:p>
          <a:p>
            <a:r>
              <a:rPr lang="nl-NL" sz="3600" dirty="0"/>
              <a:t>Laat, aardse </a:t>
            </a:r>
            <a:r>
              <a:rPr lang="nl-NL" sz="3600" dirty="0" smtClean="0"/>
              <a:t>volke^en </a:t>
            </a:r>
            <a:r>
              <a:rPr lang="nl-NL" sz="3600" dirty="0"/>
              <a:t>wêreldmagte,</a:t>
            </a:r>
            <a:endParaRPr lang="en-ZA" sz="3600" dirty="0"/>
          </a:p>
          <a:p>
            <a:r>
              <a:rPr lang="nl-NL" sz="3600" dirty="0"/>
              <a:t>vir Israels God jul lofsang hoor;</a:t>
            </a:r>
            <a:endParaRPr lang="en-ZA" sz="3600" dirty="0"/>
          </a:p>
          <a:p>
            <a:r>
              <a:rPr lang="nl-NL" sz="3600" dirty="0"/>
              <a:t>want Hy het nie in lydensnagte</a:t>
            </a:r>
            <a:endParaRPr lang="en-ZA" sz="3600" dirty="0"/>
          </a:p>
          <a:p>
            <a:r>
              <a:rPr lang="nl-NL" sz="3600" dirty="0"/>
              <a:t>ons voet laat uitgly uit sy spoor.</a:t>
            </a:r>
            <a:endParaRPr lang="en-ZA" sz="3600" dirty="0"/>
          </a:p>
          <a:p>
            <a:r>
              <a:rPr lang="nl-NL" sz="3600" dirty="0"/>
              <a:t>U het ons in vergange tye,</a:t>
            </a:r>
            <a:endParaRPr lang="en-ZA" sz="3600" dirty="0"/>
          </a:p>
          <a:p>
            <a:r>
              <a:rPr lang="nl-NL" sz="3600" dirty="0"/>
              <a:t>o </a:t>
            </a:r>
            <a:r>
              <a:rPr lang="nl-NL" sz="3600" cap="small" dirty="0"/>
              <a:t>Heer</a:t>
            </a:r>
            <a:r>
              <a:rPr lang="nl-NL" sz="3600" dirty="0"/>
              <a:t>, getugtig en bedroef,</a:t>
            </a:r>
            <a:endParaRPr lang="en-ZA" sz="3600" dirty="0"/>
          </a:p>
          <a:p>
            <a:r>
              <a:rPr lang="nl-NL" sz="3600" dirty="0"/>
              <a:t>en ons gelouter deur die lye</a:t>
            </a:r>
            <a:endParaRPr lang="en-ZA" sz="3600" dirty="0"/>
          </a:p>
          <a:p>
            <a:r>
              <a:rPr lang="nl-NL" sz="3600" dirty="0"/>
              <a:t>nes silwer deur die vuur beproef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907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1252</TotalTime>
  <Words>20475</Words>
  <Application>Microsoft Office PowerPoint</Application>
  <PresentationFormat>On-screen Show (4:3)</PresentationFormat>
  <Paragraphs>4005</Paragraphs>
  <Slides>419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419</vt:i4>
      </vt:variant>
    </vt:vector>
  </HeadingPairs>
  <TitlesOfParts>
    <vt:vector size="4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North-West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 Du Toit</dc:creator>
  <cp:lastModifiedBy>Ami Du Toit</cp:lastModifiedBy>
  <cp:revision>124</cp:revision>
  <dcterms:created xsi:type="dcterms:W3CDTF">2012-12-10T12:58:56Z</dcterms:created>
  <dcterms:modified xsi:type="dcterms:W3CDTF">2014-04-11T19:23:42Z</dcterms:modified>
</cp:coreProperties>
</file>