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87" r:id="rId3"/>
    <p:sldId id="257" r:id="rId4"/>
    <p:sldId id="258" r:id="rId5"/>
    <p:sldId id="259" r:id="rId6"/>
    <p:sldId id="260" r:id="rId7"/>
    <p:sldId id="263" r:id="rId8"/>
    <p:sldId id="262" r:id="rId9"/>
    <p:sldId id="264" r:id="rId10"/>
    <p:sldId id="268" r:id="rId11"/>
    <p:sldId id="269" r:id="rId12"/>
    <p:sldId id="270" r:id="rId13"/>
    <p:sldId id="285" r:id="rId14"/>
    <p:sldId id="284" r:id="rId15"/>
    <p:sldId id="267" r:id="rId16"/>
    <p:sldId id="280" r:id="rId17"/>
    <p:sldId id="266" r:id="rId18"/>
    <p:sldId id="279" r:id="rId19"/>
    <p:sldId id="276" r:id="rId20"/>
    <p:sldId id="278" r:id="rId21"/>
    <p:sldId id="277" r:id="rId22"/>
    <p:sldId id="275" r:id="rId23"/>
    <p:sldId id="274" r:id="rId24"/>
    <p:sldId id="273" r:id="rId25"/>
    <p:sldId id="265" r:id="rId26"/>
    <p:sldId id="272" r:id="rId27"/>
    <p:sldId id="283" r:id="rId28"/>
    <p:sldId id="282" r:id="rId29"/>
    <p:sldId id="281" r:id="rId30"/>
    <p:sldId id="271" r:id="rId31"/>
    <p:sldId id="261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413" r:id="rId142"/>
    <p:sldId id="395" r:id="rId143"/>
    <p:sldId id="411" r:id="rId144"/>
    <p:sldId id="396" r:id="rId145"/>
    <p:sldId id="412" r:id="rId146"/>
    <p:sldId id="397" r:id="rId147"/>
    <p:sldId id="414" r:id="rId148"/>
    <p:sldId id="398" r:id="rId149"/>
    <p:sldId id="415" r:id="rId150"/>
    <p:sldId id="399" r:id="rId151"/>
    <p:sldId id="416" r:id="rId152"/>
    <p:sldId id="400" r:id="rId153"/>
    <p:sldId id="417" r:id="rId154"/>
    <p:sldId id="401" r:id="rId155"/>
    <p:sldId id="402" r:id="rId156"/>
    <p:sldId id="403" r:id="rId157"/>
    <p:sldId id="404" r:id="rId158"/>
    <p:sldId id="405" r:id="rId159"/>
    <p:sldId id="406" r:id="rId160"/>
    <p:sldId id="407" r:id="rId161"/>
    <p:sldId id="408" r:id="rId162"/>
    <p:sldId id="409" r:id="rId163"/>
    <p:sldId id="410" r:id="rId164"/>
    <p:sldId id="418" r:id="rId165"/>
    <p:sldId id="419" r:id="rId166"/>
    <p:sldId id="420" r:id="rId167"/>
    <p:sldId id="421" r:id="rId168"/>
    <p:sldId id="422" r:id="rId169"/>
    <p:sldId id="423" r:id="rId170"/>
    <p:sldId id="424" r:id="rId171"/>
    <p:sldId id="425" r:id="rId172"/>
    <p:sldId id="426" r:id="rId173"/>
    <p:sldId id="427" r:id="rId174"/>
    <p:sldId id="428" r:id="rId175"/>
    <p:sldId id="429" r:id="rId176"/>
    <p:sldId id="430" r:id="rId177"/>
    <p:sldId id="431" r:id="rId178"/>
    <p:sldId id="432" r:id="rId179"/>
    <p:sldId id="433" r:id="rId180"/>
    <p:sldId id="434" r:id="rId181"/>
    <p:sldId id="435" r:id="rId182"/>
    <p:sldId id="436" r:id="rId183"/>
    <p:sldId id="437" r:id="rId184"/>
    <p:sldId id="438" r:id="rId185"/>
    <p:sldId id="439" r:id="rId186"/>
    <p:sldId id="440" r:id="rId187"/>
    <p:sldId id="441" r:id="rId188"/>
    <p:sldId id="442" r:id="rId189"/>
    <p:sldId id="443" r:id="rId190"/>
    <p:sldId id="444" r:id="rId191"/>
    <p:sldId id="445" r:id="rId192"/>
    <p:sldId id="446" r:id="rId193"/>
    <p:sldId id="447" r:id="rId194"/>
    <p:sldId id="448" r:id="rId195"/>
    <p:sldId id="449" r:id="rId196"/>
    <p:sldId id="450" r:id="rId197"/>
    <p:sldId id="451" r:id="rId198"/>
    <p:sldId id="452" r:id="rId199"/>
    <p:sldId id="453" r:id="rId200"/>
    <p:sldId id="454" r:id="rId201"/>
    <p:sldId id="455" r:id="rId202"/>
    <p:sldId id="456" r:id="rId203"/>
    <p:sldId id="457" r:id="rId204"/>
    <p:sldId id="458" r:id="rId205"/>
    <p:sldId id="459" r:id="rId206"/>
    <p:sldId id="460" r:id="rId207"/>
    <p:sldId id="461" r:id="rId208"/>
    <p:sldId id="462" r:id="rId209"/>
    <p:sldId id="463" r:id="rId210"/>
    <p:sldId id="464" r:id="rId211"/>
    <p:sldId id="465" r:id="rId212"/>
    <p:sldId id="466" r:id="rId213"/>
    <p:sldId id="467" r:id="rId214"/>
    <p:sldId id="468" r:id="rId215"/>
    <p:sldId id="469" r:id="rId216"/>
    <p:sldId id="470" r:id="rId217"/>
    <p:sldId id="471" r:id="rId218"/>
    <p:sldId id="472" r:id="rId219"/>
    <p:sldId id="473" r:id="rId220"/>
    <p:sldId id="474" r:id="rId221"/>
    <p:sldId id="475" r:id="rId222"/>
    <p:sldId id="476" r:id="rId223"/>
    <p:sldId id="477" r:id="rId224"/>
    <p:sldId id="478" r:id="rId225"/>
    <p:sldId id="479" r:id="rId226"/>
    <p:sldId id="480" r:id="rId227"/>
    <p:sldId id="481" r:id="rId228"/>
    <p:sldId id="482" r:id="rId229"/>
    <p:sldId id="483" r:id="rId230"/>
    <p:sldId id="484" r:id="rId231"/>
    <p:sldId id="485" r:id="rId232"/>
    <p:sldId id="486" r:id="rId233"/>
    <p:sldId id="487" r:id="rId234"/>
    <p:sldId id="488" r:id="rId235"/>
    <p:sldId id="489" r:id="rId236"/>
    <p:sldId id="490" r:id="rId237"/>
    <p:sldId id="491" r:id="rId238"/>
    <p:sldId id="492" r:id="rId239"/>
    <p:sldId id="493" r:id="rId240"/>
    <p:sldId id="494" r:id="rId241"/>
    <p:sldId id="495" r:id="rId242"/>
    <p:sldId id="496" r:id="rId243"/>
    <p:sldId id="497" r:id="rId244"/>
    <p:sldId id="498" r:id="rId245"/>
    <p:sldId id="499" r:id="rId246"/>
    <p:sldId id="500" r:id="rId247"/>
    <p:sldId id="501" r:id="rId248"/>
    <p:sldId id="502" r:id="rId249"/>
    <p:sldId id="503" r:id="rId250"/>
    <p:sldId id="504" r:id="rId251"/>
    <p:sldId id="505" r:id="rId252"/>
    <p:sldId id="506" r:id="rId253"/>
    <p:sldId id="507" r:id="rId254"/>
    <p:sldId id="508" r:id="rId255"/>
    <p:sldId id="509" r:id="rId256"/>
    <p:sldId id="510" r:id="rId257"/>
    <p:sldId id="511" r:id="rId258"/>
    <p:sldId id="512" r:id="rId259"/>
    <p:sldId id="513" r:id="rId260"/>
    <p:sldId id="514" r:id="rId261"/>
    <p:sldId id="515" r:id="rId262"/>
    <p:sldId id="516" r:id="rId263"/>
    <p:sldId id="517" r:id="rId264"/>
    <p:sldId id="518" r:id="rId265"/>
    <p:sldId id="519" r:id="rId266"/>
    <p:sldId id="520" r:id="rId267"/>
    <p:sldId id="521" r:id="rId268"/>
    <p:sldId id="522" r:id="rId269"/>
    <p:sldId id="523" r:id="rId270"/>
    <p:sldId id="524" r:id="rId271"/>
    <p:sldId id="525" r:id="rId272"/>
    <p:sldId id="526" r:id="rId273"/>
    <p:sldId id="527" r:id="rId274"/>
    <p:sldId id="528" r:id="rId275"/>
    <p:sldId id="529" r:id="rId276"/>
    <p:sldId id="530" r:id="rId277"/>
    <p:sldId id="531" r:id="rId278"/>
    <p:sldId id="532" r:id="rId279"/>
    <p:sldId id="533" r:id="rId280"/>
    <p:sldId id="534" r:id="rId281"/>
    <p:sldId id="535" r:id="rId282"/>
    <p:sldId id="536" r:id="rId283"/>
    <p:sldId id="537" r:id="rId284"/>
    <p:sldId id="538" r:id="rId285"/>
    <p:sldId id="539" r:id="rId286"/>
    <p:sldId id="540" r:id="rId287"/>
    <p:sldId id="541" r:id="rId28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36" autoAdjust="0"/>
    <p:restoredTop sz="94316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68" Type="http://schemas.openxmlformats.org/officeDocument/2006/relationships/slide" Target="slides/slide267.xml"/><Relationship Id="rId289" Type="http://schemas.openxmlformats.org/officeDocument/2006/relationships/presProps" Target="pres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290" Type="http://schemas.openxmlformats.org/officeDocument/2006/relationships/viewProps" Target="viewProps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291" Type="http://schemas.openxmlformats.org/officeDocument/2006/relationships/theme" Target="theme/theme1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0" Type="http://schemas.openxmlformats.org/officeDocument/2006/relationships/slide" Target="slides/slide249.xml"/><Relationship Id="rId255" Type="http://schemas.openxmlformats.org/officeDocument/2006/relationships/slide" Target="slides/slide254.xml"/><Relationship Id="rId271" Type="http://schemas.openxmlformats.org/officeDocument/2006/relationships/slide" Target="slides/slide270.xml"/><Relationship Id="rId276" Type="http://schemas.openxmlformats.org/officeDocument/2006/relationships/slide" Target="slides/slide275.xml"/><Relationship Id="rId292" Type="http://schemas.openxmlformats.org/officeDocument/2006/relationships/tableStyles" Target="tableStyles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261" Type="http://schemas.openxmlformats.org/officeDocument/2006/relationships/slide" Target="slides/slide260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282" Type="http://schemas.openxmlformats.org/officeDocument/2006/relationships/slide" Target="slides/slide28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72" Type="http://schemas.openxmlformats.org/officeDocument/2006/relationships/slide" Target="slides/slide27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254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775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3040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016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2435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321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56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645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325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605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766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DC5D2-E550-462F-9A3D-A860430B3B3F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300B1-385E-45FD-9E29-CE297C578F4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301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2516703"/>
            <a:ext cx="896448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3600" dirty="0" err="1" smtClean="0"/>
              <a:t>Hersiene</a:t>
            </a:r>
            <a:r>
              <a:rPr lang="en-ZA" sz="3600" dirty="0" smtClean="0"/>
              <a:t>  </a:t>
            </a:r>
            <a:r>
              <a:rPr lang="en-ZA" sz="3600" dirty="0" err="1" smtClean="0"/>
              <a:t>teks</a:t>
            </a:r>
            <a:r>
              <a:rPr lang="en-ZA" sz="3600" dirty="0" smtClean="0"/>
              <a:t> van </a:t>
            </a:r>
            <a:r>
              <a:rPr lang="en-ZA" sz="3600" dirty="0" err="1" smtClean="0"/>
              <a:t>Skrifberymings</a:t>
            </a:r>
            <a:endParaRPr lang="en-ZA" sz="3600" dirty="0" smtClean="0"/>
          </a:p>
          <a:p>
            <a:pPr algn="ctr"/>
            <a:r>
              <a:rPr lang="en-ZA" sz="2800" dirty="0" err="1" smtClean="0"/>
              <a:t>soos</a:t>
            </a:r>
            <a:r>
              <a:rPr lang="en-ZA" sz="2800" dirty="0" smtClean="0"/>
              <a:t> </a:t>
            </a:r>
            <a:r>
              <a:rPr lang="en-ZA" sz="2800" dirty="0" err="1" smtClean="0"/>
              <a:t>goedgekeur</a:t>
            </a:r>
            <a:r>
              <a:rPr lang="en-ZA" sz="2800" dirty="0" smtClean="0"/>
              <a:t> </a:t>
            </a:r>
            <a:r>
              <a:rPr lang="en-ZA" sz="2800" dirty="0" err="1" smtClean="0"/>
              <a:t>deur</a:t>
            </a:r>
            <a:r>
              <a:rPr lang="en-ZA" sz="2800" dirty="0" smtClean="0"/>
              <a:t> </a:t>
            </a:r>
            <a:r>
              <a:rPr lang="en-ZA" sz="2800" dirty="0" err="1" smtClean="0"/>
              <a:t>Sinode</a:t>
            </a:r>
            <a:r>
              <a:rPr lang="en-ZA" sz="2800" dirty="0" smtClean="0"/>
              <a:t> 2012</a:t>
            </a:r>
          </a:p>
          <a:p>
            <a:pPr algn="ctr"/>
            <a:endParaRPr lang="en-ZA" sz="3600" dirty="0"/>
          </a:p>
          <a:p>
            <a:pPr algn="ctr"/>
            <a:r>
              <a:rPr lang="en-ZA" sz="3600" dirty="0" err="1" smtClean="0"/>
              <a:t>Skrifberyming</a:t>
            </a:r>
            <a:r>
              <a:rPr lang="en-ZA" sz="3600" dirty="0" smtClean="0"/>
              <a:t>  1 - 50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9958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Hy maak soos sy belofte is,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dat ons – verlos van band en vrees,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verlos van wie ons vyand is –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sy knegte altyddeur sal wees;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om, tot </a:t>
            </a:r>
            <a:r>
              <a:rPr lang="af-ZA" sz="3600" dirty="0"/>
              <a:t>ŉ</a:t>
            </a:r>
            <a:r>
              <a:rPr lang="nl-NL" sz="3600" dirty="0" smtClean="0"/>
              <a:t> </a:t>
            </a:r>
            <a:r>
              <a:rPr lang="nl-NL" sz="3600" dirty="0"/>
              <a:t>hoër diens bereid,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Hom reg te dien in heiligheid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in al ons lewensdae.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En jy, o kindjie, aan die Heer gewy,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die Hoogste se profeet is jy,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herout van Hom wat groot is en naby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29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17:4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As God die gras, in duur kortstondig, –</a:t>
            </a:r>
            <a:endParaRPr lang="en-ZA" sz="3600" dirty="0"/>
          </a:p>
          <a:p>
            <a:r>
              <a:rPr lang="nl-NL" sz="3600" dirty="0"/>
              <a:t>wat in die veld vandag nog groei,</a:t>
            </a:r>
            <a:endParaRPr lang="en-ZA" sz="3600" dirty="0"/>
          </a:p>
          <a:p>
            <a:r>
              <a:rPr lang="nl-NL" sz="3600" dirty="0"/>
              <a:t>maar môre vroeg alreeds verwelk is,</a:t>
            </a:r>
            <a:endParaRPr lang="en-ZA" sz="3600" dirty="0"/>
          </a:p>
          <a:p>
            <a:r>
              <a:rPr lang="nl-NL" sz="3600" dirty="0"/>
              <a:t>verskrompel in die vuurvlam gloei –</a:t>
            </a:r>
            <a:endParaRPr lang="en-ZA" sz="3600" dirty="0"/>
          </a:p>
          <a:p>
            <a:r>
              <a:rPr lang="nl-NL" sz="3600" dirty="0"/>
              <a:t>so mooi beklee, hoe meer dan julle</a:t>
            </a:r>
            <a:endParaRPr lang="en-ZA" sz="3600" dirty="0"/>
          </a:p>
          <a:p>
            <a:r>
              <a:rPr lang="nl-NL" sz="3600" dirty="0"/>
              <a:t>wat jul in kleingeloof vermoei?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598820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17:5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Vra dan nie meer:  "Hoe sal ons lewe?</a:t>
            </a:r>
            <a:endParaRPr lang="en-ZA" sz="3600" dirty="0"/>
          </a:p>
          <a:p>
            <a:r>
              <a:rPr lang="nl-NL" sz="3600" dirty="0"/>
              <a:t>Waar kry ons klere om te dra?"</a:t>
            </a:r>
            <a:endParaRPr lang="en-ZA" sz="3600" dirty="0"/>
          </a:p>
          <a:p>
            <a:r>
              <a:rPr lang="nl-NL" sz="3600" dirty="0"/>
              <a:t>Want hierdie dinge jaag die heidŉe</a:t>
            </a:r>
            <a:endParaRPr lang="en-ZA" sz="3600" dirty="0"/>
          </a:p>
          <a:p>
            <a:r>
              <a:rPr lang="nl-NL" sz="3600" dirty="0"/>
              <a:t>met kwelling en besorgdheid na.</a:t>
            </a:r>
            <a:endParaRPr lang="en-ZA" sz="3600" dirty="0"/>
          </a:p>
          <a:p>
            <a:r>
              <a:rPr lang="nl-NL" sz="3600" dirty="0"/>
              <a:t>Maar julle Vader in die hemel,</a:t>
            </a:r>
            <a:endParaRPr lang="en-ZA" sz="3600" dirty="0"/>
          </a:p>
          <a:p>
            <a:r>
              <a:rPr lang="nl-NL" sz="3600" dirty="0"/>
              <a:t>ken jul behoefte voor jul vra.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259455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17:6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Soek eers die Godsryk van die hemel</a:t>
            </a:r>
            <a:endParaRPr lang="en-ZA" sz="3600" dirty="0"/>
          </a:p>
          <a:p>
            <a:r>
              <a:rPr lang="nl-NL" sz="3600" dirty="0"/>
              <a:t>en Gods geregtigheid;  dan laat</a:t>
            </a:r>
            <a:endParaRPr lang="en-ZA" sz="3600" dirty="0"/>
          </a:p>
          <a:p>
            <a:r>
              <a:rPr lang="nl-NL" sz="3600" dirty="0"/>
              <a:t>Hy seën neerdaal uit die hemel –</a:t>
            </a:r>
            <a:endParaRPr lang="en-ZA" sz="3600" dirty="0"/>
          </a:p>
          <a:p>
            <a:r>
              <a:rPr lang="nl-NL" sz="3600" dirty="0"/>
              <a:t>vir elke dag die dag se maat.</a:t>
            </a:r>
            <a:endParaRPr lang="en-ZA" sz="3600" dirty="0"/>
          </a:p>
          <a:p>
            <a:r>
              <a:rPr lang="nl-NL" sz="3600" dirty="0"/>
              <a:t>Want elke dag dra self die sorge</a:t>
            </a:r>
            <a:endParaRPr lang="en-ZA" sz="3600" dirty="0"/>
          </a:p>
          <a:p>
            <a:r>
              <a:rPr lang="nl-NL" sz="3600" dirty="0"/>
              <a:t>vir elke dag se nuwe kwaad.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8308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Kom na My </a:t>
            </a:r>
            <a:r>
              <a:rPr lang="nl-NL" sz="2800" i="1" u="sng" dirty="0" smtClean="0"/>
              <a:t>toe</a:t>
            </a:r>
            <a:r>
              <a:rPr lang="nl-NL" sz="2800" i="1" dirty="0" smtClean="0"/>
              <a:t>   </a:t>
            </a:r>
            <a:r>
              <a:rPr lang="nl-NL" sz="2800" i="1" dirty="0"/>
              <a:t>Mat. 11:25-30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2800" i="1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18:1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Ek loof U, Vader, groot van mag,</a:t>
            </a:r>
            <a:endParaRPr lang="en-ZA" sz="3600" dirty="0"/>
          </a:p>
          <a:p>
            <a:r>
              <a:rPr lang="nl-NL" sz="3600" dirty="0"/>
              <a:t>dat U dié dinge, diep en swaar,</a:t>
            </a:r>
            <a:endParaRPr lang="en-ZA" sz="3600" dirty="0"/>
          </a:p>
          <a:p>
            <a:r>
              <a:rPr lang="nl-NL" sz="3600" dirty="0"/>
              <a:t>vir wêreldwyses onbekend,</a:t>
            </a:r>
            <a:endParaRPr lang="en-ZA" sz="3600" dirty="0"/>
          </a:p>
          <a:p>
            <a:r>
              <a:rPr lang="nl-NL" sz="3600" dirty="0"/>
              <a:t>aan kindertjies wou openbaar.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562425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18:2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Ja, Vader, dis u guns alleen,</a:t>
            </a:r>
            <a:endParaRPr lang="en-ZA" sz="3600" dirty="0"/>
          </a:p>
          <a:p>
            <a:r>
              <a:rPr lang="nl-NL" sz="3600" dirty="0"/>
              <a:t>die guns van al wat dwang is, vry,</a:t>
            </a:r>
            <a:endParaRPr lang="en-ZA" sz="3600" dirty="0"/>
          </a:p>
          <a:p>
            <a:r>
              <a:rPr lang="nl-NL" sz="3600" dirty="0"/>
              <a:t>waardeur ook alle dinge saam</a:t>
            </a:r>
            <a:endParaRPr lang="en-ZA" sz="3600" dirty="0"/>
          </a:p>
          <a:p>
            <a:r>
              <a:rPr lang="nl-NL" sz="3600" dirty="0"/>
              <a:t>al oorgelewer is aan My.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222611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18:3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Wie kan die Seun ooit ken, as net</a:t>
            </a:r>
            <a:endParaRPr lang="en-ZA" sz="3600" dirty="0"/>
          </a:p>
          <a:p>
            <a:r>
              <a:rPr lang="nl-NL" sz="3600" dirty="0"/>
              <a:t>die Vader, met Hom wesens-een?</a:t>
            </a:r>
            <a:endParaRPr lang="en-ZA" sz="3600" dirty="0"/>
          </a:p>
          <a:p>
            <a:r>
              <a:rPr lang="nl-NL" sz="3600" dirty="0"/>
              <a:t>of wie die eewge Vader ken,</a:t>
            </a:r>
            <a:endParaRPr lang="en-ZA" sz="3600" dirty="0"/>
          </a:p>
          <a:p>
            <a:r>
              <a:rPr lang="nl-NL" sz="3600" dirty="0"/>
              <a:t>as net die Seun, net Hy alleen?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034366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18:4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Wie kan die eewge Wese ken,</a:t>
            </a:r>
            <a:endParaRPr lang="en-ZA" sz="3600" dirty="0"/>
          </a:p>
          <a:p>
            <a:r>
              <a:rPr lang="nl-NL" sz="3600" dirty="0"/>
              <a:t>so diep, geheimnisvol en wáár?</a:t>
            </a:r>
            <a:endParaRPr lang="en-ZA" sz="3600" dirty="0"/>
          </a:p>
          <a:p>
            <a:r>
              <a:rPr lang="nl-NL" sz="3600" dirty="0"/>
              <a:t>Alleen die mens aan wie die Seun</a:t>
            </a:r>
            <a:endParaRPr lang="en-ZA" sz="3600" dirty="0"/>
          </a:p>
          <a:p>
            <a:r>
              <a:rPr lang="nl-NL" sz="3600" dirty="0"/>
              <a:t>die heilgeheim wil openbaar.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933457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18:5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Kom dan </a:t>
            </a:r>
            <a:r>
              <a:rPr lang="nl-NL" sz="3600" dirty="0" smtClean="0"/>
              <a:t>na My toe </a:t>
            </a:r>
            <a:r>
              <a:rPr lang="nl-NL" sz="3600" dirty="0"/>
              <a:t>almal wat</a:t>
            </a:r>
            <a:endParaRPr lang="en-ZA" sz="3600" dirty="0"/>
          </a:p>
          <a:p>
            <a:r>
              <a:rPr lang="nl-NL" sz="3600" dirty="0"/>
              <a:t>vermoeid is en so swaar belas,</a:t>
            </a:r>
            <a:endParaRPr lang="en-ZA" sz="3600" dirty="0"/>
          </a:p>
          <a:p>
            <a:r>
              <a:rPr lang="nl-NL" sz="3600" dirty="0"/>
              <a:t>Ek gee ŉ rusplek vir die voet</a:t>
            </a:r>
            <a:endParaRPr lang="en-ZA" sz="3600" dirty="0"/>
          </a:p>
          <a:p>
            <a:r>
              <a:rPr lang="nl-NL" sz="3600" dirty="0"/>
              <a:t>waarvoor daar nêrens rusplek was;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28710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18:6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verligting vir die skouer wat,</a:t>
            </a:r>
            <a:endParaRPr lang="en-ZA" sz="3600" dirty="0"/>
          </a:p>
          <a:p>
            <a:r>
              <a:rPr lang="nl-NL" sz="3600" dirty="0"/>
              <a:t>deur druk gemartel en gepla,</a:t>
            </a:r>
            <a:endParaRPr lang="en-ZA" sz="3600" dirty="0"/>
          </a:p>
          <a:p>
            <a:r>
              <a:rPr lang="nl-NL" sz="3600" dirty="0"/>
              <a:t>en onder lewensorge krom,</a:t>
            </a:r>
            <a:endParaRPr lang="en-ZA" sz="3600" dirty="0"/>
          </a:p>
          <a:p>
            <a:r>
              <a:rPr lang="nl-NL" sz="3600" dirty="0"/>
              <a:t>ŉ altyd swaarder las moet dra.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99195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18:7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Maar leer dat Ek sagmoedig is,</a:t>
            </a:r>
            <a:endParaRPr lang="en-ZA" sz="3600" dirty="0"/>
          </a:p>
          <a:p>
            <a:r>
              <a:rPr lang="nl-NL" sz="3600" dirty="0"/>
              <a:t>en Ek is nederig van hart.</a:t>
            </a:r>
            <a:endParaRPr lang="en-ZA" sz="3600" dirty="0"/>
          </a:p>
          <a:p>
            <a:r>
              <a:rPr lang="nl-NL" sz="3600" dirty="0"/>
              <a:t>Dan sal jul rus vind vir jul siel</a:t>
            </a:r>
            <a:endParaRPr lang="en-ZA" sz="3600" dirty="0"/>
          </a:p>
          <a:p>
            <a:r>
              <a:rPr lang="nl-NL" sz="3600" dirty="0"/>
              <a:t>en vrede by die wreedste smart.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320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Jy sal, o kind, vooruit moet gaan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om voor die Heer se aangesig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die weë voor sy voet te baan: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jy sal sy volk eers moet verlig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met kennis van die saligheid;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want God skeld nou die sondes kwyt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uit liefde en ontferming.  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Nou rys </a:t>
            </a:r>
            <a:r>
              <a:rPr lang="af-ZA" sz="3600" dirty="0"/>
              <a:t>ŉ</a:t>
            </a:r>
            <a:r>
              <a:rPr lang="nl-NL" sz="3600" dirty="0" smtClean="0"/>
              <a:t> </a:t>
            </a:r>
            <a:r>
              <a:rPr lang="nl-NL" sz="3600" dirty="0"/>
              <a:t>ligglans aan die donker boog,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nou sal die Heer op hart en oog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die lewenslig laat neerstraal van omhoog.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18:8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dra my juk: dié juk is sag,</a:t>
            </a:r>
            <a:endParaRPr lang="en-ZA" sz="3600" dirty="0"/>
          </a:p>
          <a:p>
            <a:r>
              <a:rPr lang="nl-NL" sz="3600" dirty="0"/>
              <a:t>wat nooit gedruk het of geknel;</a:t>
            </a:r>
            <a:endParaRPr lang="en-ZA" sz="3600" dirty="0"/>
          </a:p>
          <a:p>
            <a:r>
              <a:rPr lang="nl-NL" sz="3600" dirty="0"/>
              <a:t>en dra my las: dié las is lig,</a:t>
            </a:r>
            <a:endParaRPr lang="en-ZA" sz="3600" dirty="0"/>
          </a:p>
          <a:p>
            <a:r>
              <a:rPr lang="nl-NL" sz="3600" dirty="0"/>
              <a:t>wat nooit gekneus het of gekwel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57509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Vaderliefde van </a:t>
            </a:r>
            <a:r>
              <a:rPr lang="nl-NL" sz="2800" i="1" u="sng" dirty="0" smtClean="0"/>
              <a:t>God</a:t>
            </a:r>
            <a:r>
              <a:rPr lang="nl-NL" sz="2800" i="1" dirty="0" smtClean="0"/>
              <a:t>   </a:t>
            </a:r>
            <a:r>
              <a:rPr lang="nl-NL" sz="2800" i="1" dirty="0"/>
              <a:t>Luk. 15: 18-24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19:1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Nou sal ek opstaan, na die woning weer,</a:t>
            </a:r>
            <a:endParaRPr lang="en-ZA" sz="3600" dirty="0"/>
          </a:p>
          <a:p>
            <a:r>
              <a:rPr lang="nl-NL" sz="3600" dirty="0"/>
              <a:t>die vaderhuis, onvas my voetstap keer.</a:t>
            </a:r>
            <a:endParaRPr lang="en-ZA" sz="3600" dirty="0"/>
          </a:p>
          <a:p>
            <a:r>
              <a:rPr lang="nl-NL" sz="3600" dirty="0"/>
              <a:t>"My vader,” sal ek sê, van misdaad sku,</a:t>
            </a:r>
            <a:endParaRPr lang="en-ZA" sz="3600" dirty="0"/>
          </a:p>
          <a:p>
            <a:r>
              <a:rPr lang="nl-NL" sz="3600" dirty="0"/>
              <a:t>"my sonde’s teen die hemel en voor 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420400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19:2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"Ek het van hoë kindskap neergestort</a:t>
            </a:r>
            <a:endParaRPr lang="en-ZA" sz="3600" dirty="0"/>
          </a:p>
          <a:p>
            <a:r>
              <a:rPr lang="nl-NL" sz="3600" dirty="0"/>
              <a:t>en is nie werd u seun genoem te word,</a:t>
            </a:r>
            <a:endParaRPr lang="en-ZA" sz="3600" dirty="0"/>
          </a:p>
          <a:p>
            <a:r>
              <a:rPr lang="nl-NL" sz="3600" dirty="0"/>
              <a:t>as ek, my vader, wat u straf nou vrees,</a:t>
            </a:r>
            <a:endParaRPr lang="en-ZA" sz="3600" dirty="0"/>
          </a:p>
          <a:p>
            <a:r>
              <a:rPr lang="nl-NL" sz="3600" dirty="0"/>
              <a:t>as ek by u ŉ huurling maar kan wees."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13146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650106"/>
            <a:ext cx="8136904" cy="3836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19:3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Hy‘t opgestaan, sy swerfpad weer gegaan:</a:t>
            </a:r>
            <a:endParaRPr lang="en-ZA" sz="3600" dirty="0"/>
          </a:p>
          <a:p>
            <a:r>
              <a:rPr lang="nl-NL" sz="3600" dirty="0"/>
              <a:t>"Dalk neem my vader my as huurling aan."</a:t>
            </a:r>
            <a:endParaRPr lang="en-ZA" sz="3600" dirty="0"/>
          </a:p>
          <a:p>
            <a:r>
              <a:rPr lang="nl-NL" sz="3600" dirty="0"/>
              <a:t>Dié‘t hom van ver gesien, – hy‘t steeds bly hoop –</a:t>
            </a:r>
            <a:endParaRPr lang="en-ZA" sz="3600" dirty="0"/>
          </a:p>
          <a:p>
            <a:r>
              <a:rPr lang="nl-NL" sz="3600" dirty="0"/>
              <a:t>hom jammerhartig tegemoet geloop,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837604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19:4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tot waar hy was, hom aan sy hart laat rus,</a:t>
            </a:r>
            <a:endParaRPr lang="en-ZA" sz="3600" dirty="0"/>
          </a:p>
          <a:p>
            <a:r>
              <a:rPr lang="nl-NL" sz="3600" dirty="0"/>
              <a:t>geliefkoos deur die vaderlike kus.</a:t>
            </a:r>
            <a:endParaRPr lang="en-ZA" sz="3600" dirty="0"/>
          </a:p>
          <a:p>
            <a:r>
              <a:rPr lang="nl-NL" sz="3600" dirty="0"/>
              <a:t>"My vader", roep hy uit, van misdaad sku,</a:t>
            </a:r>
            <a:endParaRPr lang="en-ZA" sz="3600" dirty="0"/>
          </a:p>
          <a:p>
            <a:r>
              <a:rPr lang="nl-NL" sz="3600" dirty="0"/>
              <a:t>"my sonde’s teen die hemel en voor 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95651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19:5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"Van hoë kindskap het ek neergestort</a:t>
            </a:r>
            <a:endParaRPr lang="en-ZA" sz="3600" dirty="0"/>
          </a:p>
          <a:p>
            <a:r>
              <a:rPr lang="nl-NL" sz="3600" dirty="0"/>
              <a:t>en is nie werd u seun genoem te word;</a:t>
            </a:r>
            <a:endParaRPr lang="en-ZA" sz="3600" dirty="0"/>
          </a:p>
          <a:p>
            <a:r>
              <a:rPr lang="nl-NL" sz="3600" dirty="0"/>
              <a:t>as ek, my vader, wat u gramskap vrees,</a:t>
            </a:r>
            <a:endParaRPr lang="en-ZA" sz="3600" dirty="0"/>
          </a:p>
          <a:p>
            <a:r>
              <a:rPr lang="nl-NL" sz="3600" dirty="0"/>
              <a:t>as ek by u ŉ huurling maar kan wees."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04330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19:6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vader sien sy slawe wagtend staan;</a:t>
            </a:r>
            <a:endParaRPr lang="en-ZA" sz="3600" dirty="0"/>
          </a:p>
          <a:p>
            <a:r>
              <a:rPr lang="nl-NL" sz="3600" dirty="0"/>
              <a:t>"Bring hier die beste kleed, trek hom dit aan;</a:t>
            </a:r>
            <a:endParaRPr lang="en-ZA" sz="3600" dirty="0"/>
          </a:p>
          <a:p>
            <a:r>
              <a:rPr lang="nl-NL" sz="3600" dirty="0"/>
              <a:t>bring vir sy hand die ring van fynste gloed</a:t>
            </a:r>
            <a:endParaRPr lang="en-ZA" sz="3600" dirty="0"/>
          </a:p>
          <a:p>
            <a:r>
              <a:rPr lang="nl-NL" sz="3600" dirty="0"/>
              <a:t>en skoene vir sy afgesloofde voet,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875385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19:7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want hy, my seun, oor wie ons vrolik is,</a:t>
            </a:r>
            <a:endParaRPr lang="en-ZA" sz="3600" dirty="0"/>
          </a:p>
          <a:p>
            <a:r>
              <a:rPr lang="nl-NL" sz="3600" dirty="0"/>
              <a:t>was dood en het weer opgestaan en is</a:t>
            </a:r>
            <a:endParaRPr lang="en-ZA" sz="3600" dirty="0"/>
          </a:p>
          <a:p>
            <a:r>
              <a:rPr lang="nl-NL" sz="3600" dirty="0"/>
              <a:t>weer lewendig terug; en hy, my kind,</a:t>
            </a:r>
            <a:endParaRPr lang="en-ZA" sz="3600" dirty="0"/>
          </a:p>
          <a:p>
            <a:r>
              <a:rPr lang="nl-NL" sz="3600" dirty="0"/>
              <a:t>vir my verlore, is nou weer gevind.”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89034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Lied van die sugtende </a:t>
            </a:r>
            <a:r>
              <a:rPr lang="nl-NL" sz="2800" i="1" u="sng" dirty="0" smtClean="0"/>
              <a:t>skepsel</a:t>
            </a:r>
            <a:r>
              <a:rPr lang="nl-NL" sz="2800" i="1" dirty="0" smtClean="0"/>
              <a:t>   </a:t>
            </a:r>
            <a:r>
              <a:rPr lang="nl-NL" sz="2800" i="1" dirty="0"/>
              <a:t>Rom. 8:19-27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20:1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Bo ŉ strandelose, donker see</a:t>
            </a:r>
            <a:endParaRPr lang="en-ZA" sz="3600" dirty="0"/>
          </a:p>
          <a:p>
            <a:r>
              <a:rPr lang="nl-NL" sz="3600" dirty="0"/>
              <a:t>van eindelose wêreldwee</a:t>
            </a:r>
            <a:endParaRPr lang="en-ZA" sz="3600" dirty="0"/>
          </a:p>
          <a:p>
            <a:r>
              <a:rPr lang="nl-NL" sz="3600" dirty="0"/>
              <a:t>verhef die skepsel hom.</a:t>
            </a:r>
            <a:endParaRPr lang="en-ZA" sz="3600" dirty="0"/>
          </a:p>
          <a:p>
            <a:r>
              <a:rPr lang="nl-NL" sz="3600" dirty="0"/>
              <a:t>Verlangend wag hy deur die nag</a:t>
            </a:r>
            <a:endParaRPr lang="en-ZA" sz="3600" dirty="0"/>
          </a:p>
          <a:p>
            <a:r>
              <a:rPr lang="nl-NL" sz="3600" dirty="0"/>
              <a:t>en speur wanneer die gloriedag</a:t>
            </a:r>
            <a:endParaRPr lang="en-ZA" sz="3600" dirty="0"/>
          </a:p>
          <a:p>
            <a:r>
              <a:rPr lang="nl-NL" sz="3600" dirty="0"/>
              <a:t>van al Gods kinders kom.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42499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20:2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skepping, uit die oer-ou tyd,</a:t>
            </a:r>
            <a:endParaRPr lang="en-ZA" sz="3600" dirty="0"/>
          </a:p>
          <a:p>
            <a:r>
              <a:rPr lang="nl-NL" sz="3600" dirty="0"/>
              <a:t>is slaaf van die verganklikheid,</a:t>
            </a:r>
            <a:endParaRPr lang="en-ZA" sz="3600" dirty="0"/>
          </a:p>
          <a:p>
            <a:r>
              <a:rPr lang="nl-NL" sz="3600" dirty="0"/>
              <a:t>maar nie gewillig; nee,</a:t>
            </a:r>
            <a:endParaRPr lang="en-ZA" sz="3600" dirty="0"/>
          </a:p>
          <a:p>
            <a:r>
              <a:rPr lang="nl-NL" sz="3600" dirty="0"/>
              <a:t>ter wille van die mensekind</a:t>
            </a:r>
            <a:endParaRPr lang="en-ZA" sz="3600" dirty="0"/>
          </a:p>
          <a:p>
            <a:r>
              <a:rPr lang="nl-NL" sz="3600" dirty="0"/>
              <a:t>se oerskuld is dit vasgebind,</a:t>
            </a:r>
            <a:endParaRPr lang="en-ZA" sz="3600" dirty="0"/>
          </a:p>
          <a:p>
            <a:r>
              <a:rPr lang="nl-NL" sz="3600" dirty="0"/>
              <a:t>dié lydensboei gesmee.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664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55059"/>
            <a:ext cx="8820472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Dié ligstraal sal hul ook verlig</a:t>
            </a:r>
            <a:endParaRPr lang="en-ZA" sz="3600" dirty="0"/>
          </a:p>
          <a:p>
            <a:r>
              <a:rPr lang="nl-NL" sz="3600" dirty="0"/>
              <a:t>wat nou nog woon in duisternis;</a:t>
            </a:r>
            <a:endParaRPr lang="en-ZA" sz="3600" dirty="0"/>
          </a:p>
          <a:p>
            <a:r>
              <a:rPr lang="nl-NL" sz="3600" dirty="0"/>
              <a:t>dit sal ons wank'le voetstap rig</a:t>
            </a:r>
            <a:endParaRPr lang="en-ZA" sz="3600" dirty="0"/>
          </a:p>
          <a:p>
            <a:r>
              <a:rPr lang="nl-NL" sz="3600" dirty="0"/>
              <a:t>op paaie waar daar vrede 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20:3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hele skepping het in druk</a:t>
            </a:r>
            <a:endParaRPr lang="en-ZA" sz="3600" dirty="0"/>
          </a:p>
          <a:p>
            <a:r>
              <a:rPr lang="nl-NL" sz="3600" dirty="0"/>
              <a:t>altyd weer aan die boei geruk,</a:t>
            </a:r>
            <a:endParaRPr lang="en-ZA" sz="3600" dirty="0"/>
          </a:p>
          <a:p>
            <a:r>
              <a:rPr lang="nl-NL" sz="3600" dirty="0"/>
              <a:t>sterk smagtend na die tyd</a:t>
            </a:r>
            <a:endParaRPr lang="en-ZA" sz="3600" dirty="0"/>
          </a:p>
          <a:p>
            <a:r>
              <a:rPr lang="nl-NL" sz="3600" dirty="0"/>
              <a:t>dat dit weer, los van die verderf</a:t>
            </a:r>
            <a:endParaRPr lang="en-ZA" sz="3600" dirty="0"/>
          </a:p>
          <a:p>
            <a:r>
              <a:rPr lang="nl-NL" sz="3600" dirty="0"/>
              <a:t>die vryheid mét Gods kind sal erf</a:t>
            </a:r>
            <a:endParaRPr lang="en-ZA" sz="3600" dirty="0"/>
          </a:p>
          <a:p>
            <a:r>
              <a:rPr lang="nl-NL" sz="3600" dirty="0"/>
              <a:t>van onverganklikheid.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56149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20:4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Ons weet die hele skepping sug,</a:t>
            </a:r>
            <a:endParaRPr lang="en-ZA" sz="3600" dirty="0"/>
          </a:p>
          <a:p>
            <a:r>
              <a:rPr lang="nl-NL" sz="3600" dirty="0"/>
              <a:t>en ons ook wat die eerst’lingsvrug</a:t>
            </a:r>
            <a:endParaRPr lang="en-ZA" sz="3600" dirty="0"/>
          </a:p>
          <a:p>
            <a:r>
              <a:rPr lang="nl-NL" sz="3600" dirty="0"/>
              <a:t>van God se Gees ontvang.</a:t>
            </a:r>
            <a:endParaRPr lang="en-ZA" sz="3600" dirty="0"/>
          </a:p>
          <a:p>
            <a:r>
              <a:rPr lang="nl-NL" sz="3600" dirty="0"/>
              <a:t>Ons sal ons kindsdeel van Hom kry:</a:t>
            </a:r>
            <a:endParaRPr lang="en-ZA" sz="3600" dirty="0"/>
          </a:p>
          <a:p>
            <a:r>
              <a:rPr lang="nl-NL" sz="3600" dirty="0"/>
              <a:t>ons liggaam van verderwing vry</a:t>
            </a:r>
            <a:endParaRPr lang="en-ZA" sz="3600" dirty="0"/>
          </a:p>
          <a:p>
            <a:r>
              <a:rPr lang="nl-NL" sz="3600" dirty="0"/>
              <a:t>sal opstaan uit die graf.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96523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20:5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Ons sug, want ons sien geen bewys!</a:t>
            </a:r>
            <a:endParaRPr lang="en-ZA" sz="3600" dirty="0"/>
          </a:p>
          <a:p>
            <a:r>
              <a:rPr lang="nl-NL" sz="3600" dirty="0"/>
              <a:t>Maar in ons het die hoop bly rys,</a:t>
            </a:r>
            <a:endParaRPr lang="en-ZA" sz="3600" dirty="0"/>
          </a:p>
          <a:p>
            <a:r>
              <a:rPr lang="nl-NL" sz="3600" dirty="0"/>
              <a:t>ons stry die goeie stryd;</a:t>
            </a:r>
            <a:endParaRPr lang="en-ZA" sz="3600" dirty="0"/>
          </a:p>
          <a:p>
            <a:r>
              <a:rPr lang="nl-NL" sz="3600" dirty="0"/>
              <a:t>want as ons sién, hoop ons nie meer;  </a:t>
            </a:r>
            <a:endParaRPr lang="en-ZA" sz="3600" dirty="0"/>
          </a:p>
          <a:p>
            <a:r>
              <a:rPr lang="nl-NL" sz="3600" dirty="0"/>
              <a:t>maar as ons hoop dan leef ons weer</a:t>
            </a:r>
            <a:endParaRPr lang="en-ZA" sz="3600" dirty="0"/>
          </a:p>
          <a:p>
            <a:r>
              <a:rPr lang="nl-NL" sz="3600" dirty="0"/>
              <a:t>en wag in lydsaamheid.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74561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20:6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is ons swak en moedeloos,</a:t>
            </a:r>
            <a:endParaRPr lang="en-ZA" sz="3600" dirty="0"/>
          </a:p>
          <a:p>
            <a:r>
              <a:rPr lang="nl-NL" sz="3600" dirty="0"/>
              <a:t>dan kom die Heil’ge Gees ons troos.</a:t>
            </a:r>
            <a:endParaRPr lang="en-ZA" sz="3600" dirty="0"/>
          </a:p>
          <a:p>
            <a:r>
              <a:rPr lang="nl-NL" sz="3600" dirty="0"/>
              <a:t>Gods duif, so hoog van vlug,</a:t>
            </a:r>
            <a:endParaRPr lang="en-ZA" sz="3600" dirty="0"/>
          </a:p>
          <a:p>
            <a:r>
              <a:rPr lang="nl-NL" sz="3600" dirty="0"/>
              <a:t>het diep gedaal om saam te smeek,</a:t>
            </a:r>
            <a:endParaRPr lang="en-ZA" sz="3600" dirty="0"/>
          </a:p>
          <a:p>
            <a:r>
              <a:rPr lang="nl-NL" sz="3600" dirty="0"/>
              <a:t>in donker dal tot U te spreek</a:t>
            </a:r>
            <a:endParaRPr lang="en-ZA" sz="3600" dirty="0"/>
          </a:p>
          <a:p>
            <a:r>
              <a:rPr lang="nl-NL" sz="3600" dirty="0"/>
              <a:t>met woordelose sug.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18429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20:7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God wat in die hart kan lees,</a:t>
            </a:r>
            <a:endParaRPr lang="en-ZA" sz="3600" dirty="0"/>
          </a:p>
          <a:p>
            <a:r>
              <a:rPr lang="nl-NL" sz="3600" dirty="0"/>
              <a:t>die ken die sugstem van die Gees</a:t>
            </a:r>
            <a:endParaRPr lang="en-ZA" sz="3600" dirty="0"/>
          </a:p>
          <a:p>
            <a:r>
              <a:rPr lang="nl-NL" sz="3600" dirty="0"/>
              <a:t>en neig in guns sy oor.</a:t>
            </a:r>
            <a:endParaRPr lang="en-ZA" sz="3600" dirty="0"/>
          </a:p>
          <a:p>
            <a:r>
              <a:rPr lang="nl-NL" sz="3600" dirty="0"/>
              <a:t>So help die Gees ons om te bid</a:t>
            </a:r>
            <a:endParaRPr lang="en-ZA" sz="3600" dirty="0"/>
          </a:p>
          <a:p>
            <a:r>
              <a:rPr lang="nl-NL" sz="3600" dirty="0"/>
              <a:t>tot God wat in die hemel sit,</a:t>
            </a:r>
            <a:endParaRPr lang="en-ZA" sz="3600" dirty="0"/>
          </a:p>
          <a:p>
            <a:r>
              <a:rPr lang="nl-NL" sz="3600" dirty="0"/>
              <a:t>en ons gebed verhoor.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070384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</a:t>
            </a:r>
            <a:r>
              <a:rPr lang="nl-NL" sz="2800" i="1" u="sng" dirty="0" smtClean="0"/>
              <a:t>Liefde</a:t>
            </a:r>
            <a:r>
              <a:rPr lang="nl-NL" sz="2800" i="1" dirty="0" smtClean="0"/>
              <a:t>   </a:t>
            </a:r>
            <a:r>
              <a:rPr lang="nl-NL" sz="2800" i="1" dirty="0"/>
              <a:t>1 Kor. 13:1-8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21:1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Sou ek die skoonste taal kon spreek,</a:t>
            </a:r>
            <a:endParaRPr lang="en-ZA" sz="3600" dirty="0"/>
          </a:p>
          <a:p>
            <a:r>
              <a:rPr lang="nl-NL" sz="3600" dirty="0"/>
              <a:t>in engel-lofstem uit kon breek,</a:t>
            </a:r>
            <a:endParaRPr lang="en-ZA" sz="3600" dirty="0"/>
          </a:p>
          <a:p>
            <a:r>
              <a:rPr lang="nl-NL" sz="3600" dirty="0"/>
              <a:t>maar het die liefde nie daarby,</a:t>
            </a:r>
            <a:endParaRPr lang="en-ZA" sz="3600" dirty="0"/>
          </a:p>
          <a:p>
            <a:r>
              <a:rPr lang="nl-NL" sz="3600" dirty="0"/>
              <a:t>dan was nogtans my stem en taal</a:t>
            </a:r>
            <a:endParaRPr lang="en-ZA" sz="3600" dirty="0"/>
          </a:p>
          <a:p>
            <a:r>
              <a:rPr lang="nl-NL" sz="3600" dirty="0"/>
              <a:t>net maar ŉ klinkende simbaal</a:t>
            </a:r>
            <a:endParaRPr lang="en-ZA" sz="3600" dirty="0"/>
          </a:p>
          <a:p>
            <a:r>
              <a:rPr lang="nl-NL" sz="3600" dirty="0"/>
              <a:t>wat harteloos sy klank versprei.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947634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21:2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Al sou ek kennis hê, dat ek </a:t>
            </a:r>
            <a:endParaRPr lang="en-ZA" sz="3600" dirty="0"/>
          </a:p>
          <a:p>
            <a:r>
              <a:rPr lang="nl-NL" sz="3600" dirty="0"/>
              <a:t>al wat verborge is, </a:t>
            </a:r>
            <a:r>
              <a:rPr lang="nl-NL" sz="3600" dirty="0" smtClean="0"/>
              <a:t>ontdek,</a:t>
            </a:r>
            <a:endParaRPr lang="en-ZA" sz="3600" dirty="0"/>
          </a:p>
          <a:p>
            <a:r>
              <a:rPr lang="nl-NL" sz="3600" dirty="0"/>
              <a:t>en gawe van die profesie;</a:t>
            </a:r>
            <a:endParaRPr lang="en-ZA" sz="3600" dirty="0"/>
          </a:p>
          <a:p>
            <a:r>
              <a:rPr lang="nl-NL" sz="3600" dirty="0"/>
              <a:t>al het ek die geloof, ook dit,</a:t>
            </a:r>
            <a:endParaRPr lang="en-ZA" sz="3600" dirty="0"/>
          </a:p>
          <a:p>
            <a:r>
              <a:rPr lang="nl-NL" sz="3600" dirty="0"/>
              <a:t>sodat ek berge kon versit,</a:t>
            </a:r>
            <a:endParaRPr lang="en-ZA" sz="3600" dirty="0"/>
          </a:p>
          <a:p>
            <a:r>
              <a:rPr lang="nl-NL" sz="3600" dirty="0"/>
              <a:t>en het daarby die liefde nie –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0891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21:3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al deel ek my besittings uit,</a:t>
            </a:r>
            <a:endParaRPr lang="en-ZA" sz="3600" dirty="0"/>
          </a:p>
          <a:p>
            <a:r>
              <a:rPr lang="af-ZA" sz="3600" dirty="0"/>
              <a:t>gee ek my liggaam self as buit,</a:t>
            </a:r>
            <a:endParaRPr lang="en-ZA" sz="3600" dirty="0"/>
          </a:p>
          <a:p>
            <a:r>
              <a:rPr lang="nl-NL" sz="3600" dirty="0"/>
              <a:t>al laat ek dit verbrand tot as –</a:t>
            </a:r>
            <a:endParaRPr lang="en-ZA" sz="3600" dirty="0"/>
          </a:p>
          <a:p>
            <a:r>
              <a:rPr lang="nl-NL" sz="3600" dirty="0"/>
              <a:t>dan was dit net vergeefse vlyt,</a:t>
            </a:r>
            <a:endParaRPr lang="en-ZA" sz="3600" dirty="0"/>
          </a:p>
          <a:p>
            <a:r>
              <a:rPr lang="nl-NL" sz="3600" dirty="0"/>
              <a:t>vergeefse moeite, ydelheid, </a:t>
            </a:r>
            <a:endParaRPr lang="en-ZA" sz="3600" dirty="0"/>
          </a:p>
          <a:p>
            <a:r>
              <a:rPr lang="nl-NL" sz="3600" dirty="0"/>
              <a:t>indien ek sonder liefde was.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606549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21:4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Lankmoedig sal die liefde bly;</a:t>
            </a:r>
            <a:endParaRPr lang="en-ZA" sz="3600" dirty="0"/>
          </a:p>
          <a:p>
            <a:r>
              <a:rPr lang="nl-NL" sz="3600" dirty="0"/>
              <a:t>en vriendelik, vol medely.</a:t>
            </a:r>
            <a:endParaRPr lang="en-ZA" sz="3600" dirty="0"/>
          </a:p>
          <a:p>
            <a:r>
              <a:rPr lang="nl-NL" sz="3600" dirty="0"/>
              <a:t>Afgunstig is die liefde nooit,</a:t>
            </a:r>
            <a:endParaRPr lang="en-ZA" sz="3600" dirty="0"/>
          </a:p>
          <a:p>
            <a:r>
              <a:rPr lang="nl-NL" sz="3600" dirty="0"/>
              <a:t>sy’s nie verwaand of liggeraak;</a:t>
            </a:r>
            <a:endParaRPr lang="en-ZA" sz="3600" dirty="0"/>
          </a:p>
          <a:p>
            <a:r>
              <a:rPr lang="nl-NL" sz="3600" dirty="0"/>
              <a:t>niks wat hier onwelvoeglik maak,</a:t>
            </a:r>
            <a:endParaRPr lang="en-ZA" sz="3600" dirty="0"/>
          </a:p>
          <a:p>
            <a:r>
              <a:rPr lang="nl-NL" sz="3600" dirty="0"/>
              <a:t>kleef aan die ware liefde ooit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237814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21:5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Sy soek haar eie voordeel nooit,</a:t>
            </a:r>
            <a:endParaRPr lang="en-ZA" sz="3600" dirty="0"/>
          </a:p>
          <a:p>
            <a:r>
              <a:rPr lang="nl-NL" sz="3600" dirty="0"/>
              <a:t>niks maak haar hart verbitter ooit,</a:t>
            </a:r>
            <a:endParaRPr lang="en-ZA" sz="3600" dirty="0"/>
          </a:p>
          <a:p>
            <a:r>
              <a:rPr lang="nl-NL" sz="3600" dirty="0"/>
              <a:t>en sy vergeld geen kwaad met kwaad.</a:t>
            </a:r>
            <a:endParaRPr lang="en-ZA" sz="3600" dirty="0"/>
          </a:p>
          <a:p>
            <a:r>
              <a:rPr lang="nl-NL" sz="3600" dirty="0"/>
              <a:t>Die liefde laat geen onreg ly,</a:t>
            </a:r>
            <a:endParaRPr lang="en-ZA" sz="3600" dirty="0"/>
          </a:p>
          <a:p>
            <a:r>
              <a:rPr lang="nl-NL" sz="3600" dirty="0"/>
              <a:t>maar net die waarheid maak haar bly –</a:t>
            </a:r>
            <a:endParaRPr lang="en-ZA" sz="3600" dirty="0"/>
          </a:p>
          <a:p>
            <a:r>
              <a:rPr lang="nl-NL" sz="3600" dirty="0"/>
              <a:t>die woord se waarheid en die daad.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9611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Lofsang van </a:t>
            </a:r>
            <a:r>
              <a:rPr lang="nl-NL" sz="2800" i="1" u="sng" dirty="0" smtClean="0"/>
              <a:t>Simeon</a:t>
            </a:r>
            <a:r>
              <a:rPr lang="nl-NL" sz="2800" i="1" dirty="0" smtClean="0"/>
              <a:t>   </a:t>
            </a:r>
            <a:r>
              <a:rPr lang="nl-NL" sz="2800" i="1" dirty="0"/>
              <a:t>Luk. 2:29-32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Neem nou maar, Heer, u kneg</a:t>
            </a:r>
            <a:endParaRPr lang="en-ZA" sz="3600" dirty="0"/>
          </a:p>
          <a:p>
            <a:r>
              <a:rPr lang="nl-NL" sz="3600" dirty="0"/>
              <a:t>na u belofte weg,</a:t>
            </a:r>
            <a:endParaRPr lang="en-ZA" sz="3600" dirty="0"/>
          </a:p>
          <a:p>
            <a:r>
              <a:rPr lang="nl-NL" sz="3600" dirty="0"/>
              <a:t>en laat hom gaan in vrede –</a:t>
            </a:r>
            <a:endParaRPr lang="en-ZA" sz="3600" dirty="0"/>
          </a:p>
          <a:p>
            <a:r>
              <a:rPr lang="nl-NL" sz="3600" dirty="0"/>
              <a:t>nou hy die saalge dag,</a:t>
            </a:r>
            <a:endParaRPr lang="en-ZA" sz="3600" dirty="0"/>
          </a:p>
          <a:p>
            <a:r>
              <a:rPr lang="nl-NL" sz="3600" dirty="0"/>
              <a:t>so lank deur hom verwag,</a:t>
            </a:r>
            <a:endParaRPr lang="en-ZA" sz="3600" dirty="0"/>
          </a:p>
          <a:p>
            <a:r>
              <a:rPr lang="nl-NL" sz="3600" dirty="0"/>
              <a:t>gesien het op sy bede.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21:6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Die liefde krap die kwaad nie oop,	</a:t>
            </a:r>
            <a:endParaRPr lang="en-ZA" sz="3600" dirty="0"/>
          </a:p>
          <a:p>
            <a:r>
              <a:rPr lang="nl-NL" sz="3600" dirty="0"/>
              <a:t>sy dra, verdra en glo en hoop. </a:t>
            </a:r>
            <a:endParaRPr lang="en-ZA" sz="3600" dirty="0"/>
          </a:p>
          <a:p>
            <a:r>
              <a:rPr lang="de-DE" sz="3600" dirty="0"/>
              <a:t>Die profesie bly nie bestaan,</a:t>
            </a:r>
            <a:endParaRPr lang="en-ZA" sz="3600" dirty="0"/>
          </a:p>
          <a:p>
            <a:r>
              <a:rPr lang="nl-NL" sz="3600" dirty="0"/>
              <a:t>ons taal en kennis gaan verby;</a:t>
            </a:r>
            <a:endParaRPr lang="en-ZA" sz="3600" dirty="0"/>
          </a:p>
          <a:p>
            <a:r>
              <a:rPr lang="nl-NL" sz="3600" dirty="0"/>
              <a:t>geloof en hoop en liefde bly –</a:t>
            </a:r>
            <a:endParaRPr lang="en-ZA" sz="3600" dirty="0"/>
          </a:p>
          <a:p>
            <a:r>
              <a:rPr lang="nl-NL" sz="3600" dirty="0"/>
              <a:t>maar liefde, dié sal nooit vergaan.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211076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800" i="1" u="sng" dirty="0" smtClean="0"/>
              <a:t>Troos</a:t>
            </a:r>
            <a:r>
              <a:rPr lang="af-ZA" sz="2800" i="1" dirty="0" smtClean="0"/>
              <a:t>   </a:t>
            </a:r>
            <a:r>
              <a:rPr lang="af-ZA" sz="2800" i="1" dirty="0"/>
              <a:t>Jes. 40:1-11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af-ZA" sz="3600" dirty="0"/>
              <a:t>Troos, troos my volk, sê God die H</a:t>
            </a:r>
            <a:r>
              <a:rPr lang="af-ZA" sz="3600" cap="small" dirty="0"/>
              <a:t>ere</a:t>
            </a:r>
            <a:r>
              <a:rPr lang="af-ZA" sz="3600" dirty="0"/>
              <a:t>;</a:t>
            </a:r>
            <a:endParaRPr lang="en-ZA" sz="3600" dirty="0"/>
          </a:p>
          <a:p>
            <a:r>
              <a:rPr lang="nl-NL" sz="3600" dirty="0"/>
              <a:t>dreig nou nie meer met oordeelstem,</a:t>
            </a:r>
            <a:endParaRPr lang="en-ZA" sz="3600" dirty="0"/>
          </a:p>
          <a:p>
            <a:r>
              <a:rPr lang="nl-NL" sz="3600" dirty="0"/>
              <a:t>genees die wond, o sienerherder,</a:t>
            </a:r>
            <a:endParaRPr lang="en-ZA" sz="3600" dirty="0"/>
          </a:p>
          <a:p>
            <a:r>
              <a:rPr lang="nl-NL" sz="3600" dirty="0"/>
              <a:t>die hartseer van Jerusalem.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264640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Vertel haar dat haar stryd verby is,</a:t>
            </a:r>
            <a:endParaRPr lang="en-ZA" sz="3600" dirty="0"/>
          </a:p>
          <a:p>
            <a:r>
              <a:rPr lang="nl-NL" sz="3600" dirty="0"/>
              <a:t>haar skuld vereffen is geheel,</a:t>
            </a:r>
            <a:endParaRPr lang="en-ZA" sz="3600" dirty="0"/>
          </a:p>
          <a:p>
            <a:r>
              <a:rPr lang="nl-NL" sz="3600" dirty="0"/>
              <a:t>dat sy ontvang het uit my hande</a:t>
            </a:r>
            <a:endParaRPr lang="en-ZA" sz="3600" dirty="0"/>
          </a:p>
          <a:p>
            <a:r>
              <a:rPr lang="nl-NL" sz="3600" dirty="0"/>
              <a:t>vir al haar skuld ŉ dubbel deel.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4186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Daar klink ŉ roep: Baan vir die H</a:t>
            </a:r>
            <a:r>
              <a:rPr lang="nl-NL" sz="3600" cap="small" dirty="0"/>
              <a:t>ere</a:t>
            </a:r>
            <a:endParaRPr lang="en-ZA" sz="3600" dirty="0"/>
          </a:p>
          <a:p>
            <a:r>
              <a:rPr lang="nl-NL" sz="3600" dirty="0"/>
              <a:t>ŉ weg waar nou net woestheid is;</a:t>
            </a:r>
            <a:endParaRPr lang="en-ZA" sz="3600" dirty="0"/>
          </a:p>
          <a:p>
            <a:r>
              <a:rPr lang="nl-NL" sz="3600" dirty="0"/>
              <a:t>en maak vir onse God al verder</a:t>
            </a:r>
            <a:endParaRPr lang="en-ZA" sz="3600" dirty="0"/>
          </a:p>
          <a:p>
            <a:r>
              <a:rPr lang="nl-NL" sz="3600" dirty="0"/>
              <a:t>ŉ grootpad in die wildernis.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839430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Laat elke dal rys uit die diepte,</a:t>
            </a:r>
            <a:endParaRPr lang="en-ZA" sz="3600" dirty="0"/>
          </a:p>
          <a:p>
            <a:r>
              <a:rPr lang="nl-NL" sz="3600" dirty="0"/>
              <a:t>en elke berg en heuwel wyk.</a:t>
            </a:r>
            <a:endParaRPr lang="en-ZA" sz="3600" dirty="0"/>
          </a:p>
          <a:p>
            <a:r>
              <a:rPr lang="nl-NL" sz="3600" dirty="0"/>
              <a:t>Die bulte - laat hul wees ŉ vlakte,</a:t>
            </a:r>
            <a:endParaRPr lang="en-ZA" sz="3600" dirty="0"/>
          </a:p>
          <a:p>
            <a:r>
              <a:rPr lang="nl-NL" sz="3600" dirty="0"/>
              <a:t>en maak die skurwe plek gelyk.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226909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22:5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Want kyk, Gods heerlikheid verskyn weer,</a:t>
            </a:r>
            <a:endParaRPr lang="en-ZA" sz="3600" dirty="0"/>
          </a:p>
          <a:p>
            <a:r>
              <a:rPr lang="nl-NL" sz="3600" dirty="0"/>
              <a:t>en al wat leef, sal dit aanskou.</a:t>
            </a:r>
            <a:endParaRPr lang="en-ZA" sz="3600" dirty="0"/>
          </a:p>
          <a:p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self het die Woord verkondig,</a:t>
            </a:r>
            <a:endParaRPr lang="en-ZA" sz="3600" dirty="0"/>
          </a:p>
          <a:p>
            <a:r>
              <a:rPr lang="nl-NL" sz="3600" dirty="0"/>
              <a:t>Hy spreek, en wie sal dit weerhou?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030671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22:6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ŉ Stem sê: Roep! – Wat moet ek uitroep? –</a:t>
            </a:r>
            <a:endParaRPr lang="en-ZA" sz="3600" dirty="0"/>
          </a:p>
          <a:p>
            <a:r>
              <a:rPr lang="nl-NL" sz="3600" dirty="0"/>
              <a:t>Ek hoor van ver die antwoord kom:</a:t>
            </a:r>
            <a:endParaRPr lang="en-ZA" sz="3600" dirty="0"/>
          </a:p>
          <a:p>
            <a:r>
              <a:rPr lang="nl-NL" sz="3600" dirty="0"/>
              <a:t>dat elke mens net soos die gras is,</a:t>
            </a:r>
            <a:endParaRPr lang="en-ZA" sz="3600" dirty="0"/>
          </a:p>
          <a:p>
            <a:r>
              <a:rPr lang="nl-NL" sz="3600" dirty="0"/>
              <a:t>en al sy skoonheid nes ŉ blom.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543453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22:7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Die gras verdor, die blom verwelk weer</a:t>
            </a:r>
            <a:endParaRPr lang="en-ZA" sz="3600" dirty="0"/>
          </a:p>
          <a:p>
            <a:r>
              <a:rPr lang="nl-NL" sz="3600" dirty="0"/>
              <a:t>as winde oor die velde raas:</a:t>
            </a:r>
            <a:endParaRPr lang="en-ZA" sz="3600" dirty="0"/>
          </a:p>
          <a:p>
            <a:r>
              <a:rPr lang="nl-NL" sz="3600" dirty="0"/>
              <a:t>wanneer die asem van die </a:t>
            </a:r>
            <a:r>
              <a:rPr lang="nl-NL" sz="3600" cap="small" dirty="0"/>
              <a:t>Here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die winterstormwind daaroor blaas.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19451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22:8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Voorwaar, die mens is maar ŉ stingel,</a:t>
            </a:r>
            <a:endParaRPr lang="en-ZA" sz="3600" dirty="0"/>
          </a:p>
          <a:p>
            <a:r>
              <a:rPr lang="nl-NL" sz="3600" dirty="0"/>
              <a:t>ŉ grasspriet wat verdor, vergaan,</a:t>
            </a:r>
            <a:endParaRPr lang="en-ZA" sz="3600" dirty="0"/>
          </a:p>
          <a:p>
            <a:r>
              <a:rPr lang="nl-NL" sz="3600" dirty="0"/>
              <a:t>ŉ blom wat wegkwyn op die velde.</a:t>
            </a:r>
            <a:endParaRPr lang="en-ZA" sz="3600" dirty="0"/>
          </a:p>
          <a:p>
            <a:r>
              <a:rPr lang="nl-NL" sz="3600" dirty="0"/>
              <a:t>Alleen die Woord van God bly staan.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260383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22:9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Klim op ŉ berg, o vreugdebode,</a:t>
            </a:r>
            <a:endParaRPr lang="en-ZA" sz="3600" dirty="0"/>
          </a:p>
          <a:p>
            <a:r>
              <a:rPr lang="de-DE" sz="3600" dirty="0"/>
              <a:t>o Sion, en verhef jou stem!</a:t>
            </a:r>
            <a:endParaRPr lang="en-ZA" sz="3600" dirty="0"/>
          </a:p>
          <a:p>
            <a:r>
              <a:rPr lang="nl-NL" sz="3600" dirty="0"/>
              <a:t>Verhef dit hoog en vrees nie langer,</a:t>
            </a:r>
            <a:endParaRPr lang="en-ZA" sz="3600" dirty="0"/>
          </a:p>
          <a:p>
            <a:r>
              <a:rPr lang="nl-NL" sz="3600" dirty="0"/>
              <a:t>roep uit met vreug, Jerusalem!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0992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af-ZA" sz="3600" dirty="0"/>
              <a:t>ŉ</a:t>
            </a:r>
            <a:r>
              <a:rPr lang="nl-NL" sz="3600" dirty="0" smtClean="0"/>
              <a:t> </a:t>
            </a:r>
            <a:r>
              <a:rPr lang="nl-NL" sz="3600" dirty="0"/>
              <a:t>Lig het opgegaan,</a:t>
            </a:r>
            <a:endParaRPr lang="en-ZA" sz="3600" dirty="0"/>
          </a:p>
          <a:p>
            <a:r>
              <a:rPr lang="af-ZA" sz="3600" dirty="0"/>
              <a:t>ŉ</a:t>
            </a:r>
            <a:r>
              <a:rPr lang="nl-NL" sz="3600" dirty="0" smtClean="0"/>
              <a:t> </a:t>
            </a:r>
            <a:r>
              <a:rPr lang="nl-NL" sz="3600" dirty="0"/>
              <a:t>helder stralebaan</a:t>
            </a:r>
            <a:endParaRPr lang="en-ZA" sz="3600" dirty="0"/>
          </a:p>
          <a:p>
            <a:r>
              <a:rPr lang="nl-NL" sz="3600" dirty="0"/>
              <a:t>skiet deur die donker wolke.</a:t>
            </a:r>
            <a:endParaRPr lang="en-ZA" sz="3600" dirty="0"/>
          </a:p>
          <a:p>
            <a:r>
              <a:rPr lang="nl-NL" sz="3600" dirty="0"/>
              <a:t>Dit is Immanuel,</a:t>
            </a:r>
            <a:endParaRPr lang="en-ZA" sz="3600" dirty="0"/>
          </a:p>
          <a:p>
            <a:r>
              <a:rPr lang="af-ZA" sz="3600" dirty="0"/>
              <a:t>die Vors van Israel,</a:t>
            </a:r>
            <a:endParaRPr lang="en-ZA" sz="3600" dirty="0"/>
          </a:p>
          <a:p>
            <a:r>
              <a:rPr lang="af-ZA" sz="3600" dirty="0"/>
              <a:t>die Lig van alle </a:t>
            </a:r>
            <a:r>
              <a:rPr lang="af-ZA" sz="3600" dirty="0" smtClean="0"/>
              <a:t>volke.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849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22:10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Sê aan verwoeste dogter-stede:</a:t>
            </a:r>
            <a:endParaRPr lang="en-ZA" sz="3600" dirty="0"/>
          </a:p>
          <a:p>
            <a:r>
              <a:rPr lang="nl-NL" sz="3600" dirty="0"/>
              <a:t>Hier is jul God, en sterk is Hy!</a:t>
            </a:r>
            <a:endParaRPr lang="en-ZA" sz="3600" dirty="0"/>
          </a:p>
          <a:p>
            <a:r>
              <a:rPr lang="nl-NL" sz="3600" dirty="0"/>
              <a:t>Al voor Hom uit gaan sy beloning,</a:t>
            </a:r>
            <a:endParaRPr lang="en-ZA" sz="3600" dirty="0"/>
          </a:p>
          <a:p>
            <a:r>
              <a:rPr lang="nl-NL" sz="3600" dirty="0"/>
              <a:t>sy hoë arm voer heerskappy.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208505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22:11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Hy lei sy kudde soos ŉ herder,</a:t>
            </a:r>
            <a:endParaRPr lang="en-ZA" sz="3600" dirty="0"/>
          </a:p>
          <a:p>
            <a:r>
              <a:rPr lang="nl-NL" sz="3600" dirty="0"/>
              <a:t>die lammers sluimer in sy arm,</a:t>
            </a:r>
            <a:endParaRPr lang="en-ZA" sz="3600" dirty="0"/>
          </a:p>
          <a:p>
            <a:r>
              <a:rPr lang="nl-NL" sz="3600" dirty="0"/>
              <a:t>die lammerooie dryf Hy saggies –</a:t>
            </a:r>
            <a:endParaRPr lang="en-ZA" sz="3600" dirty="0"/>
          </a:p>
          <a:p>
            <a:r>
              <a:rPr lang="af-ZA" sz="3600" dirty="0"/>
              <a:t>oor almal sal Hy Hom erbarm!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51402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Verby</a:t>
            </a:r>
            <a:r>
              <a:rPr lang="nl-NL" sz="2800" i="1" dirty="0" smtClean="0"/>
              <a:t>     Op</a:t>
            </a:r>
            <a:r>
              <a:rPr lang="nl-NL" sz="2800" i="1" dirty="0"/>
              <a:t>. 21:1-4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23:1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Toe sien ek: alles was verby –</a:t>
            </a:r>
            <a:endParaRPr lang="en-ZA" sz="3600" dirty="0"/>
          </a:p>
          <a:p>
            <a:r>
              <a:rPr lang="nl-NL" sz="3600" dirty="0"/>
              <a:t>ŉ nuwe </a:t>
            </a:r>
            <a:r>
              <a:rPr lang="nl-NL" sz="3600" dirty="0" smtClean="0"/>
              <a:t>aarde^en </a:t>
            </a:r>
            <a:r>
              <a:rPr lang="nl-NL" sz="3600" dirty="0"/>
              <a:t>hemel skyn;</a:t>
            </a:r>
            <a:endParaRPr lang="en-ZA" sz="3600" dirty="0"/>
          </a:p>
          <a:p>
            <a:r>
              <a:rPr lang="nl-NL" sz="3600" dirty="0"/>
              <a:t>die eerste </a:t>
            </a:r>
            <a:r>
              <a:rPr lang="nl-NL" sz="3600" dirty="0" smtClean="0"/>
              <a:t>aarde^en </a:t>
            </a:r>
            <a:r>
              <a:rPr lang="nl-NL" sz="3600" dirty="0"/>
              <a:t>hemel het</a:t>
            </a:r>
            <a:endParaRPr lang="en-ZA" sz="3600" dirty="0"/>
          </a:p>
          <a:p>
            <a:r>
              <a:rPr lang="nl-NL" sz="3600" dirty="0"/>
              <a:t>in donker oordeelsnag verdwyn;</a:t>
            </a:r>
            <a:endParaRPr lang="en-ZA" sz="3600" dirty="0"/>
          </a:p>
          <a:p>
            <a:r>
              <a:rPr lang="nl-NL" sz="3600" dirty="0"/>
              <a:t>Die see, wat altyd woel en keer</a:t>
            </a:r>
            <a:endParaRPr lang="en-ZA" sz="3600" dirty="0"/>
          </a:p>
          <a:p>
            <a:r>
              <a:rPr lang="nl-NL" sz="3600" dirty="0"/>
              <a:t>in rusteloosheid, was nie meer.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79173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23:2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Ek sien toe dat Jerusalem,</a:t>
            </a:r>
            <a:endParaRPr lang="en-ZA" sz="3600" dirty="0"/>
          </a:p>
          <a:p>
            <a:r>
              <a:rPr lang="nl-NL" sz="3600" dirty="0"/>
              <a:t>waarby geen ander stad kan haal,</a:t>
            </a:r>
            <a:endParaRPr lang="en-ZA" sz="3600" dirty="0"/>
          </a:p>
          <a:p>
            <a:r>
              <a:rPr lang="nl-NL" sz="3600" dirty="0"/>
              <a:t>van God, haar bouheer-kunstenaar,</a:t>
            </a:r>
            <a:endParaRPr lang="en-ZA" sz="3600" dirty="0"/>
          </a:p>
          <a:p>
            <a:r>
              <a:rPr lang="nl-NL" sz="3600" dirty="0"/>
              <a:t>hoog uit die hemel neer kom daal.</a:t>
            </a:r>
            <a:endParaRPr lang="en-ZA" sz="3600" dirty="0"/>
          </a:p>
          <a:p>
            <a:r>
              <a:rPr lang="nl-NL" sz="3600" dirty="0"/>
              <a:t>Net soos ŉ bruid, so mooi is sy,</a:t>
            </a:r>
            <a:endParaRPr lang="en-ZA" sz="3600" dirty="0"/>
          </a:p>
          <a:p>
            <a:r>
              <a:rPr lang="nl-NL" sz="3600" dirty="0"/>
              <a:t>wat vir haar man haar voorberei.  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49586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23:3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Ek hoor ŉ hemelstem wat sê:</a:t>
            </a:r>
            <a:endParaRPr lang="en-ZA" sz="3600" dirty="0"/>
          </a:p>
          <a:p>
            <a:r>
              <a:rPr lang="nl-NL" sz="3600" dirty="0"/>
              <a:t>Die tabernakel van die Heer,</a:t>
            </a:r>
            <a:endParaRPr lang="en-ZA" sz="3600" dirty="0"/>
          </a:p>
          <a:p>
            <a:r>
              <a:rPr lang="nl-NL" sz="3600" dirty="0"/>
              <a:t>die woning van sy heiligheid,</a:t>
            </a:r>
            <a:endParaRPr lang="en-ZA" sz="3600" dirty="0"/>
          </a:p>
          <a:p>
            <a:r>
              <a:rPr lang="nl-NL" sz="3600" dirty="0"/>
              <a:t>is by die mens op aarde weer.</a:t>
            </a:r>
            <a:endParaRPr lang="en-ZA" sz="3600" dirty="0"/>
          </a:p>
          <a:p>
            <a:r>
              <a:rPr lang="af-ZA" sz="3600" dirty="0"/>
              <a:t>Húl is sy volk, Hy’s hul naby</a:t>
            </a:r>
            <a:endParaRPr lang="en-ZA" sz="3600" dirty="0"/>
          </a:p>
          <a:p>
            <a:r>
              <a:rPr lang="af-ZA" sz="3600" dirty="0"/>
              <a:t>en sal hul God vir ewig bly.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712128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23:4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af-ZA" sz="3600" dirty="0"/>
              <a:t>En God sal self, en vir altyd,</a:t>
            </a:r>
            <a:endParaRPr lang="en-ZA" sz="3600" dirty="0"/>
          </a:p>
          <a:p>
            <a:r>
              <a:rPr lang="nl-NL" sz="3600" dirty="0"/>
              <a:t>die trane van hul oë vee;</a:t>
            </a:r>
            <a:endParaRPr lang="en-ZA" sz="3600" dirty="0"/>
          </a:p>
          <a:p>
            <a:r>
              <a:rPr lang="nl-NL" sz="3600" dirty="0"/>
              <a:t>die dood sal dan nie meer daar wees,</a:t>
            </a:r>
            <a:endParaRPr lang="en-ZA" sz="3600" dirty="0"/>
          </a:p>
          <a:p>
            <a:r>
              <a:rPr lang="nl-NL" sz="3600" dirty="0"/>
              <a:t>geen smart of kommernis of wee.</a:t>
            </a:r>
            <a:endParaRPr lang="en-ZA" sz="3600" dirty="0"/>
          </a:p>
          <a:p>
            <a:r>
              <a:rPr lang="nl-NL" sz="3600" dirty="0"/>
              <a:t>Dis alles nuut, van sonde vry;</a:t>
            </a:r>
            <a:endParaRPr lang="en-ZA" sz="3600" dirty="0"/>
          </a:p>
          <a:p>
            <a:r>
              <a:rPr lang="nl-NL" sz="3600" dirty="0"/>
              <a:t>die eerste dinge is verby!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195103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188640"/>
            <a:ext cx="8532440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i="1" u="sng" dirty="0" smtClean="0"/>
              <a:t>Verkiesingsjubel</a:t>
            </a:r>
            <a:r>
              <a:rPr lang="nl-NL" sz="2800" i="1" dirty="0" smtClean="0"/>
              <a:t>   </a:t>
            </a:r>
            <a:r>
              <a:rPr lang="nl-NL" sz="2800" i="1" dirty="0"/>
              <a:t>Ef. 1:3-14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24:1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Geseënd is bo alle dinge</a:t>
            </a:r>
            <a:endParaRPr lang="en-ZA" sz="3600" dirty="0"/>
          </a:p>
          <a:p>
            <a:r>
              <a:rPr lang="nl-NL" sz="3600" dirty="0"/>
              <a:t>die eewge God en Vader! Hy</a:t>
            </a:r>
            <a:endParaRPr lang="en-ZA" sz="3600" dirty="0"/>
          </a:p>
          <a:p>
            <a:r>
              <a:rPr lang="nl-NL" sz="3600" dirty="0"/>
              <a:t>het in die hemel seëninge</a:t>
            </a:r>
            <a:endParaRPr lang="en-ZA" sz="3600" dirty="0"/>
          </a:p>
          <a:p>
            <a:r>
              <a:rPr lang="nl-NL" sz="3600" dirty="0"/>
              <a:t>vir ons in Christus toeberei.</a:t>
            </a:r>
            <a:endParaRPr lang="en-ZA" sz="3600" dirty="0"/>
          </a:p>
          <a:p>
            <a:r>
              <a:rPr lang="nl-NL" sz="3600" dirty="0"/>
              <a:t>Na die besluit, uit Hom gebore</a:t>
            </a:r>
            <a:endParaRPr lang="en-ZA" sz="3600" dirty="0"/>
          </a:p>
          <a:p>
            <a:r>
              <a:rPr lang="nl-NL" sz="3600" dirty="0"/>
              <a:t>en ewig in sy wese vas,</a:t>
            </a:r>
            <a:endParaRPr lang="en-ZA" sz="3600" dirty="0"/>
          </a:p>
          <a:p>
            <a:r>
              <a:rPr lang="nl-NL" sz="3600" dirty="0"/>
              <a:t>is ons in Christus uitverkore</a:t>
            </a:r>
            <a:endParaRPr lang="en-ZA" sz="3600" dirty="0"/>
          </a:p>
          <a:p>
            <a:r>
              <a:rPr lang="nl-NL" sz="3600" dirty="0"/>
              <a:t>voordat daar tyd of wêreld was.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69673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24:2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Hy het in sy verordeninge,</a:t>
            </a:r>
            <a:endParaRPr lang="en-ZA" sz="3600" dirty="0"/>
          </a:p>
          <a:p>
            <a:r>
              <a:rPr lang="nl-NL" sz="3600" dirty="0"/>
              <a:t>dat niks ons ooit weer sou vervreem,</a:t>
            </a:r>
            <a:endParaRPr lang="en-ZA" sz="3600" dirty="0"/>
          </a:p>
          <a:p>
            <a:r>
              <a:rPr lang="nl-NL" sz="3600" dirty="0"/>
              <a:t>om Christus wil, as eerstelinge</a:t>
            </a:r>
            <a:endParaRPr lang="en-ZA" sz="3600" dirty="0"/>
          </a:p>
          <a:p>
            <a:r>
              <a:rPr lang="nl-NL" sz="3600" dirty="0"/>
              <a:t>ons as sy kinders aangeneem;</a:t>
            </a:r>
            <a:endParaRPr lang="en-ZA" sz="3600" dirty="0"/>
          </a:p>
          <a:p>
            <a:r>
              <a:rPr lang="nl-NL" sz="3600" dirty="0"/>
              <a:t>dat ons, by guns so vry gegewe,</a:t>
            </a:r>
            <a:endParaRPr lang="en-ZA" sz="3600" dirty="0"/>
          </a:p>
          <a:p>
            <a:r>
              <a:rPr lang="nl-NL" sz="3600" dirty="0"/>
              <a:t>in hart en wandel onbevlek, </a:t>
            </a:r>
            <a:endParaRPr lang="en-ZA" sz="3600" dirty="0"/>
          </a:p>
          <a:p>
            <a:r>
              <a:rPr lang="nl-NL" sz="3600" dirty="0"/>
              <a:t>sou leef voor Hom, in liefde lewe,</a:t>
            </a:r>
            <a:endParaRPr lang="en-ZA" sz="3600" dirty="0"/>
          </a:p>
          <a:p>
            <a:r>
              <a:rPr lang="nl-NL" sz="3600" dirty="0"/>
              <a:t>wat lewe^in dooie harte wek.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535059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50106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24:3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Tot roem en prys van Gods genade,</a:t>
            </a:r>
            <a:endParaRPr lang="en-ZA" sz="3600" dirty="0"/>
          </a:p>
          <a:p>
            <a:r>
              <a:rPr lang="nl-NL" sz="3600" dirty="0"/>
              <a:t>wat grond van ons verlossing is</a:t>
            </a:r>
            <a:endParaRPr lang="en-ZA" sz="3600" dirty="0"/>
          </a:p>
          <a:p>
            <a:r>
              <a:rPr lang="nl-NL" sz="3600" dirty="0"/>
              <a:t>sing ons nou van sy reddingsdade</a:t>
            </a:r>
            <a:endParaRPr lang="en-ZA" sz="3600" dirty="0"/>
          </a:p>
          <a:p>
            <a:r>
              <a:rPr lang="nl-NL" sz="3600" dirty="0"/>
              <a:t>in Hom wat die Geliefde is.</a:t>
            </a:r>
            <a:endParaRPr lang="en-ZA" sz="3600" dirty="0"/>
          </a:p>
          <a:p>
            <a:r>
              <a:rPr lang="nl-NL" sz="3600" dirty="0"/>
              <a:t>Uit Hom in wie ons nou weer vry is</a:t>
            </a:r>
            <a:endParaRPr lang="en-ZA" sz="3600" dirty="0"/>
          </a:p>
          <a:p>
            <a:r>
              <a:rPr lang="nl-NL" sz="3600" dirty="0"/>
              <a:t>van skuld, deur sy verlossingsbloed,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de-DE" sz="3600" dirty="0"/>
              <a:t>in Hom, in wie die heil berei is,</a:t>
            </a:r>
            <a:endParaRPr lang="en-ZA" sz="3600" dirty="0"/>
          </a:p>
          <a:p>
            <a:r>
              <a:rPr lang="nl-NL" sz="3600" dirty="0"/>
              <a:t>kom seënstroom ons tegemoet.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85931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136" y="675372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24:4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Die bron wat God vir ons laat kry het,</a:t>
            </a:r>
            <a:endParaRPr lang="en-ZA" sz="3600" dirty="0"/>
          </a:p>
          <a:p>
            <a:r>
              <a:rPr lang="nl-NL" sz="3600" dirty="0"/>
              <a:t>wat heerlik aanvloei deur die tyd –</a:t>
            </a:r>
            <a:endParaRPr lang="en-ZA" sz="3600" dirty="0"/>
          </a:p>
          <a:p>
            <a:r>
              <a:rPr lang="nl-NL" sz="3600" dirty="0"/>
              <a:t>dis wysheid wat dié stroom gelei het</a:t>
            </a:r>
            <a:endParaRPr lang="en-ZA" sz="3600" dirty="0"/>
          </a:p>
          <a:p>
            <a:r>
              <a:rPr lang="nl-NL" sz="3600" dirty="0"/>
              <a:t>en suiwere bedagsaamheid.</a:t>
            </a:r>
            <a:endParaRPr lang="en-ZA" sz="3600" dirty="0"/>
          </a:p>
          <a:p>
            <a:r>
              <a:rPr lang="nl-NL" sz="3600" dirty="0"/>
              <a:t>Geheimenis eers diep en grondig</a:t>
            </a:r>
            <a:endParaRPr lang="en-ZA" sz="3600" dirty="0"/>
          </a:p>
          <a:p>
            <a:r>
              <a:rPr lang="nl-NL" sz="3600" dirty="0"/>
              <a:t>verborge in Gods diepe wil,</a:t>
            </a:r>
            <a:endParaRPr lang="en-ZA" sz="3600" dirty="0"/>
          </a:p>
          <a:p>
            <a:r>
              <a:rPr lang="nl-NL" sz="3600" dirty="0"/>
              <a:t>word nou die wêreld deur verkondig –</a:t>
            </a:r>
            <a:endParaRPr lang="en-ZA" sz="3600" dirty="0"/>
          </a:p>
          <a:p>
            <a:r>
              <a:rPr lang="nl-NL" sz="3600" dirty="0"/>
              <a:t>die ewigheid is nie meer stil.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924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55059"/>
            <a:ext cx="8820472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800" i="1" u="sng" dirty="0" smtClean="0"/>
              <a:t>Engelesang</a:t>
            </a:r>
            <a:r>
              <a:rPr lang="af-ZA" sz="2800" i="1" dirty="0" smtClean="0"/>
              <a:t>   </a:t>
            </a:r>
            <a:r>
              <a:rPr lang="af-ZA" sz="2800" i="1" dirty="0"/>
              <a:t>Luk. 2:8-20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af-ZA" sz="3600" dirty="0"/>
              <a:t>En daar was by Betlehem</a:t>
            </a:r>
            <a:endParaRPr lang="en-ZA" sz="3600" dirty="0"/>
          </a:p>
          <a:p>
            <a:r>
              <a:rPr lang="nl-NL" sz="3600" dirty="0"/>
              <a:t>in die stilte van die nag</a:t>
            </a:r>
            <a:endParaRPr lang="en-ZA" sz="3600" dirty="0"/>
          </a:p>
          <a:p>
            <a:r>
              <a:rPr lang="nl-NL" sz="3600" dirty="0"/>
              <a:t>herders in die vrye veld</a:t>
            </a:r>
            <a:endParaRPr lang="en-ZA" sz="3600" dirty="0"/>
          </a:p>
          <a:p>
            <a:r>
              <a:rPr lang="nl-NL" sz="3600" dirty="0"/>
              <a:t>by hul skape op die wag,</a:t>
            </a:r>
            <a:endParaRPr lang="en-ZA" sz="3600" dirty="0"/>
          </a:p>
          <a:p>
            <a:r>
              <a:rPr lang="nl-NL" sz="3600" dirty="0"/>
              <a:t>toe ŉ engel van omhoog</a:t>
            </a:r>
            <a:endParaRPr lang="en-ZA" sz="3600" dirty="0"/>
          </a:p>
          <a:p>
            <a:r>
              <a:rPr lang="nl-NL" sz="3600" dirty="0"/>
              <a:t>skielik neerdaal voor hul oog.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8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136" y="675372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24:5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Nou bring die tyd in volheidskringe</a:t>
            </a:r>
            <a:endParaRPr lang="en-ZA" sz="3600" dirty="0"/>
          </a:p>
          <a:p>
            <a:r>
              <a:rPr lang="nl-NL" sz="3600" dirty="0"/>
              <a:t>die vrug van Gods geheimenis –</a:t>
            </a:r>
            <a:endParaRPr lang="en-ZA" sz="3600" dirty="0"/>
          </a:p>
          <a:p>
            <a:r>
              <a:rPr lang="nl-NL" sz="3600" dirty="0"/>
              <a:t>tót Christus Hoof van alle dinge</a:t>
            </a:r>
            <a:endParaRPr lang="en-ZA" sz="3600" dirty="0"/>
          </a:p>
          <a:p>
            <a:r>
              <a:rPr lang="nl-NL" sz="3600" dirty="0"/>
              <a:t>op aarde^en in die hemel is.</a:t>
            </a:r>
            <a:endParaRPr lang="en-ZA" sz="3600" dirty="0"/>
          </a:p>
          <a:p>
            <a:r>
              <a:rPr lang="nl-NL" sz="3600" dirty="0"/>
              <a:t>In Hom is dit dat ons verkry het</a:t>
            </a:r>
            <a:endParaRPr lang="en-ZA" sz="3600" dirty="0"/>
          </a:p>
          <a:p>
            <a:r>
              <a:rPr lang="nl-NL" sz="3600" dirty="0"/>
              <a:t>die erfdeel ons verordineer,</a:t>
            </a:r>
            <a:endParaRPr lang="en-ZA" sz="3600" dirty="0"/>
          </a:p>
          <a:p>
            <a:r>
              <a:rPr lang="nl-NL" sz="3600" dirty="0"/>
              <a:t>wat God se wil ons voorberei het,</a:t>
            </a:r>
            <a:endParaRPr lang="en-ZA" sz="3600" dirty="0"/>
          </a:p>
          <a:p>
            <a:r>
              <a:rPr lang="nl-NL" sz="3600" dirty="0"/>
              <a:t>die wil wat alles hier regeer.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32513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136" y="675372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24:6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Gods werk, eers eind’loos hoog verhewe,</a:t>
            </a:r>
            <a:endParaRPr lang="en-ZA" sz="3600" dirty="0"/>
          </a:p>
          <a:p>
            <a:r>
              <a:rPr lang="nl-NL" sz="3600" dirty="0"/>
              <a:t>daal op die aarde^in sonde oud,</a:t>
            </a:r>
            <a:endParaRPr lang="en-ZA" sz="3600" dirty="0"/>
          </a:p>
          <a:p>
            <a:r>
              <a:rPr lang="nl-NL" sz="3600" dirty="0"/>
              <a:t>sodat nou uit ons donker lewe</a:t>
            </a:r>
            <a:endParaRPr lang="en-ZA" sz="3600" dirty="0"/>
          </a:p>
          <a:p>
            <a:r>
              <a:rPr lang="nl-NL" sz="3600" dirty="0"/>
              <a:t>sy lof kan opstyg duisendvoud.</a:t>
            </a:r>
            <a:endParaRPr lang="en-ZA" sz="3600" dirty="0"/>
          </a:p>
          <a:p>
            <a:r>
              <a:rPr lang="nl-NL" sz="3600" dirty="0"/>
              <a:t>In toebereide hart en ore,</a:t>
            </a:r>
            <a:endParaRPr lang="en-ZA" sz="3600" dirty="0"/>
          </a:p>
          <a:p>
            <a:r>
              <a:rPr lang="nl-NL" sz="3600" dirty="0"/>
              <a:t>van volk tot volk, van oord tot oord,</a:t>
            </a:r>
            <a:endParaRPr lang="en-ZA" sz="3600" dirty="0"/>
          </a:p>
          <a:p>
            <a:r>
              <a:rPr lang="nl-NL" sz="3600" dirty="0"/>
              <a:t>ruis nou – ŉ mensheid word herbore! –</a:t>
            </a:r>
            <a:endParaRPr lang="en-ZA" sz="3600" dirty="0"/>
          </a:p>
          <a:p>
            <a:r>
              <a:rPr lang="nl-NL" sz="3600" dirty="0"/>
              <a:t>die nuwe reddingsboodskap voort.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88284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136" y="675372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24:7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Ons sal, in lewe en in sterwe,</a:t>
            </a:r>
            <a:endParaRPr lang="en-ZA" sz="3600" dirty="0"/>
          </a:p>
          <a:p>
            <a:r>
              <a:rPr lang="nl-NL" sz="3600" dirty="0"/>
              <a:t>Gods eiendom vir altyd wees;</a:t>
            </a:r>
            <a:endParaRPr lang="en-ZA" sz="3600" dirty="0"/>
          </a:p>
          <a:p>
            <a:r>
              <a:rPr lang="nl-NL" sz="3600" dirty="0"/>
              <a:t>ons sal wat Hy beloof het, erwe,</a:t>
            </a:r>
            <a:endParaRPr lang="en-ZA" sz="3600" dirty="0"/>
          </a:p>
          <a:p>
            <a:r>
              <a:rPr lang="nl-NL" sz="3600" dirty="0"/>
              <a:t>verseël deur die Heil’ge Gees.</a:t>
            </a:r>
            <a:endParaRPr lang="en-ZA" sz="3600" dirty="0"/>
          </a:p>
          <a:p>
            <a:r>
              <a:rPr lang="nl-NL" sz="3600" dirty="0"/>
              <a:t>Hy is die waarborg ons gegewe,</a:t>
            </a:r>
            <a:endParaRPr lang="en-ZA" sz="3600" dirty="0"/>
          </a:p>
          <a:p>
            <a:r>
              <a:rPr lang="nl-NL" sz="3600" dirty="0"/>
              <a:t>die Eerst’ling van die volle som;</a:t>
            </a:r>
            <a:endParaRPr lang="en-ZA" sz="3600" dirty="0"/>
          </a:p>
          <a:p>
            <a:r>
              <a:rPr lang="nl-NL" sz="3600" dirty="0"/>
              <a:t>ons sal die reddingsdag belewe –</a:t>
            </a:r>
            <a:endParaRPr lang="en-ZA" sz="3600" dirty="0"/>
          </a:p>
          <a:p>
            <a:r>
              <a:rPr lang="nl-NL" sz="3600" dirty="0"/>
              <a:t>die gloriedag van God, wat kom.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67957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3136" y="675372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Seënbede</a:t>
            </a:r>
            <a:r>
              <a:rPr lang="nl-NL" sz="2800" i="1" dirty="0" smtClean="0"/>
              <a:t>   </a:t>
            </a:r>
            <a:r>
              <a:rPr lang="nl-NL" sz="2800" i="1" dirty="0"/>
              <a:t>Op. 1:4-6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25:1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Genade^en vrede bly oor ons</a:t>
            </a:r>
            <a:endParaRPr lang="en-ZA" sz="3600" dirty="0"/>
          </a:p>
          <a:p>
            <a:r>
              <a:rPr lang="nl-NL" sz="3600" dirty="0"/>
              <a:t>van God wat in die hemel woon,</a:t>
            </a:r>
            <a:endParaRPr lang="en-ZA" sz="3600" dirty="0"/>
          </a:p>
          <a:p>
            <a:r>
              <a:rPr lang="nl-NL" sz="3600" dirty="0"/>
              <a:t>wat is, wat was en kom, en van</a:t>
            </a:r>
            <a:endParaRPr lang="en-ZA" sz="3600" dirty="0"/>
          </a:p>
          <a:p>
            <a:r>
              <a:rPr lang="nl-NL" sz="3600" dirty="0"/>
              <a:t>die sewe Geeste voor sy troon;</a:t>
            </a:r>
            <a:endParaRPr lang="en-Z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609462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25:2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van Jesus Christus, onse Heer,</a:t>
            </a:r>
            <a:endParaRPr lang="en-ZA" sz="3600" dirty="0"/>
          </a:p>
          <a:p>
            <a:r>
              <a:rPr lang="nl-NL" sz="3600" dirty="0"/>
              <a:t>in sy </a:t>
            </a:r>
            <a:r>
              <a:rPr lang="nl-NL" sz="3600" dirty="0" smtClean="0"/>
              <a:t>getui'nis </a:t>
            </a:r>
            <a:r>
              <a:rPr lang="nl-NL" sz="3600" dirty="0"/>
              <a:t>altyd trou;</a:t>
            </a:r>
            <a:endParaRPr lang="en-ZA" sz="3600" dirty="0"/>
          </a:p>
          <a:p>
            <a:r>
              <a:rPr lang="nl-NL" sz="3600" dirty="0"/>
              <a:t>die Eersgeboorne uit die dood,</a:t>
            </a:r>
            <a:endParaRPr lang="en-ZA" sz="3600" dirty="0"/>
          </a:p>
          <a:p>
            <a:r>
              <a:rPr lang="nl-NL" sz="3600" dirty="0"/>
              <a:t>wat dood en doodsmag nie kon hou,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20097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25:3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wat oor die konings heers tot hul</a:t>
            </a:r>
            <a:endParaRPr lang="en-ZA" sz="3600" dirty="0"/>
          </a:p>
          <a:p>
            <a:r>
              <a:rPr lang="nl-NL" sz="3600" dirty="0"/>
              <a:t>hul krone neersit aan sy voet –</a:t>
            </a:r>
            <a:endParaRPr lang="en-ZA" sz="3600" dirty="0"/>
          </a:p>
          <a:p>
            <a:r>
              <a:rPr lang="nl-NL" sz="3600" dirty="0"/>
              <a:t>Hy wat ons liefgehad het en</a:t>
            </a:r>
            <a:endParaRPr lang="en-ZA" sz="3600" dirty="0"/>
          </a:p>
          <a:p>
            <a:r>
              <a:rPr lang="nl-NL" sz="3600" dirty="0"/>
              <a:t>ons rein gewas het in sy bloed!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682179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25:4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Tot konings het Hy ons gemaak,</a:t>
            </a:r>
            <a:endParaRPr lang="en-ZA" sz="3600" dirty="0"/>
          </a:p>
          <a:p>
            <a:r>
              <a:rPr lang="nl-NL" sz="3600" dirty="0"/>
              <a:t>tot priesters wat sy Vader eer;</a:t>
            </a:r>
            <a:endParaRPr lang="en-ZA" sz="3600" dirty="0"/>
          </a:p>
          <a:p>
            <a:r>
              <a:rPr lang="nl-NL" sz="3600" dirty="0"/>
              <a:t>aan Hom vir ewig eer en krag,</a:t>
            </a:r>
            <a:endParaRPr lang="en-ZA" sz="3600" dirty="0"/>
          </a:p>
          <a:p>
            <a:r>
              <a:rPr lang="nl-NL" sz="3600" dirty="0"/>
              <a:t>wat nou oor alles triomfeer.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8041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Tien </a:t>
            </a:r>
            <a:r>
              <a:rPr lang="nl-NL" sz="2800" i="1" u="sng" dirty="0" smtClean="0"/>
              <a:t>Gebooie</a:t>
            </a:r>
            <a:r>
              <a:rPr lang="nl-NL" sz="2800" i="1" dirty="0" smtClean="0"/>
              <a:t>   </a:t>
            </a:r>
            <a:r>
              <a:rPr lang="nl-NL" sz="2800" i="1" dirty="0"/>
              <a:t>Eks. 20:1-7</a:t>
            </a:r>
            <a:endParaRPr lang="en-ZA" sz="2800" i="1" dirty="0"/>
          </a:p>
          <a:p>
            <a:r>
              <a:rPr lang="nl-NL" sz="2800" i="1" dirty="0" smtClean="0"/>
              <a:t>Strofe </a:t>
            </a:r>
            <a:r>
              <a:rPr lang="nl-NL" sz="2800" i="1" dirty="0"/>
              <a:t>11: Rom. 3:10-12, 6:4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My siel onthou met vrees en bewing:</a:t>
            </a:r>
            <a:endParaRPr lang="en-ZA" sz="3600" dirty="0"/>
          </a:p>
          <a:p>
            <a:r>
              <a:rPr lang="nl-NL" sz="3600" dirty="0"/>
              <a:t>God het, met majesteit beklee,</a:t>
            </a:r>
            <a:endParaRPr lang="en-ZA" sz="3600" dirty="0"/>
          </a:p>
          <a:p>
            <a:r>
              <a:rPr lang="nl-NL" sz="3600" dirty="0"/>
              <a:t>deur wolke-donkerheid omswewe,</a:t>
            </a:r>
            <a:endParaRPr lang="en-ZA" sz="3600" dirty="0"/>
          </a:p>
          <a:p>
            <a:r>
              <a:rPr lang="nl-NL" sz="3600" dirty="0"/>
              <a:t>op Horeb ons sy wet gegee: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876043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Ek is die </a:t>
            </a:r>
            <a:r>
              <a:rPr lang="nl-NL" sz="3600" cap="small" dirty="0"/>
              <a:t>Heer</a:t>
            </a:r>
            <a:r>
              <a:rPr lang="nl-NL" sz="3600" dirty="0"/>
              <a:t>, jou God en Koning,</a:t>
            </a:r>
            <a:endParaRPr lang="en-ZA" sz="3600" dirty="0"/>
          </a:p>
          <a:p>
            <a:r>
              <a:rPr lang="nl-NL" sz="3600" dirty="0"/>
              <a:t>wat uit Egipte jou bevry;</a:t>
            </a:r>
            <a:endParaRPr lang="en-ZA" sz="3600" dirty="0"/>
          </a:p>
          <a:p>
            <a:r>
              <a:rPr lang="nl-NL" sz="3600" dirty="0"/>
              <a:t>jou uitlei uit jou slawewoning:</a:t>
            </a:r>
            <a:endParaRPr lang="en-ZA" sz="3600" dirty="0"/>
          </a:p>
          <a:p>
            <a:r>
              <a:rPr lang="nl-NL" sz="3600" dirty="0"/>
              <a:t>dien dan geen gode buiten My.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15792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af-ZA" sz="3600" dirty="0"/>
              <a:t>Ek is jaloers teen al my haters;</a:t>
            </a:r>
            <a:endParaRPr lang="en-ZA" sz="3600" dirty="0"/>
          </a:p>
          <a:p>
            <a:r>
              <a:rPr lang="nl-NL" sz="3600" dirty="0"/>
              <a:t>maak dan geen beeld om te aanbid;</a:t>
            </a:r>
            <a:endParaRPr lang="en-ZA" sz="3600" dirty="0"/>
          </a:p>
          <a:p>
            <a:r>
              <a:rPr lang="nl-NL" sz="3600" dirty="0"/>
              <a:t>Ek straf hul streng, die wetverlaters,</a:t>
            </a:r>
            <a:endParaRPr lang="en-ZA" sz="3600" dirty="0"/>
          </a:p>
          <a:p>
            <a:r>
              <a:rPr lang="nl-NL" sz="3600" dirty="0"/>
              <a:t>tot in die derde^en vierde lid.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5581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Voor die heerlikheid van God</a:t>
            </a:r>
            <a:endParaRPr lang="en-ZA" sz="3600" dirty="0"/>
          </a:p>
          <a:p>
            <a:r>
              <a:rPr lang="nl-NL" sz="3600" dirty="0"/>
              <a:t>het die donker nag geswig,</a:t>
            </a:r>
            <a:endParaRPr lang="en-ZA" sz="3600" dirty="0"/>
          </a:p>
          <a:p>
            <a:r>
              <a:rPr lang="nl-NL" sz="3600" dirty="0"/>
              <a:t>maar die herders het gevrees</a:t>
            </a:r>
            <a:endParaRPr lang="en-ZA" sz="3600" dirty="0"/>
          </a:p>
          <a:p>
            <a:r>
              <a:rPr lang="nl-NL" sz="3600" dirty="0"/>
              <a:t>vir die wonderbare lig</a:t>
            </a:r>
            <a:endParaRPr lang="en-ZA" sz="3600" dirty="0"/>
          </a:p>
          <a:p>
            <a:r>
              <a:rPr lang="nl-NL" sz="3600" dirty="0"/>
              <a:t>wat met hemelse gestraal</a:t>
            </a:r>
            <a:endParaRPr lang="en-ZA" sz="3600" dirty="0"/>
          </a:p>
          <a:p>
            <a:r>
              <a:rPr lang="nl-NL" sz="3600" dirty="0"/>
              <a:t>skielik oor die velde daal.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Maar Ek bewys barmhartighede</a:t>
            </a:r>
            <a:endParaRPr lang="en-ZA" sz="3600" dirty="0"/>
          </a:p>
          <a:p>
            <a:r>
              <a:rPr lang="nl-NL" sz="3600" dirty="0"/>
              <a:t>en bly aan duisende getrou,</a:t>
            </a:r>
            <a:endParaRPr lang="en-ZA" sz="3600" dirty="0"/>
          </a:p>
          <a:p>
            <a:r>
              <a:rPr lang="nl-NL" sz="3600" dirty="0"/>
              <a:t>wat tot My kom met hul gebede</a:t>
            </a:r>
            <a:endParaRPr lang="en-ZA" sz="3600" dirty="0"/>
          </a:p>
          <a:p>
            <a:r>
              <a:rPr lang="nl-NL" sz="3600" dirty="0"/>
              <a:t>en wat my wette onderhou.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676804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26:5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Misbruik die Naam van God die </a:t>
            </a:r>
            <a:r>
              <a:rPr lang="nl-NL" sz="3600" cap="small" dirty="0"/>
              <a:t>Heer</a:t>
            </a:r>
            <a:r>
              <a:rPr lang="nl-NL" sz="3600" dirty="0"/>
              <a:t> nie,</a:t>
            </a:r>
            <a:endParaRPr lang="en-ZA" sz="3600" dirty="0"/>
          </a:p>
          <a:p>
            <a:r>
              <a:rPr lang="nl-NL" sz="3600" dirty="0"/>
              <a:t>bly altyd aan jou eed getrou,</a:t>
            </a:r>
            <a:endParaRPr lang="en-ZA" sz="3600" dirty="0"/>
          </a:p>
          <a:p>
            <a:r>
              <a:rPr lang="nl-NL" sz="3600" dirty="0"/>
              <a:t>want hulle wat sy Naam nie eer nie,</a:t>
            </a:r>
            <a:endParaRPr lang="en-ZA" sz="3600" dirty="0"/>
          </a:p>
          <a:p>
            <a:r>
              <a:rPr lang="nl-NL" sz="3600" dirty="0"/>
              <a:t>sal God nie een onskuldig hou.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3177443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26:6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de-DE" sz="3600" dirty="0"/>
              <a:t>Gedenk die sabbat: in ses dae</a:t>
            </a:r>
            <a:endParaRPr lang="en-ZA" sz="3600" dirty="0"/>
          </a:p>
          <a:p>
            <a:r>
              <a:rPr lang="nl-NL" sz="3600" dirty="0"/>
              <a:t>het God die wêreld toeberei;</a:t>
            </a:r>
            <a:endParaRPr lang="en-ZA" sz="3600" dirty="0"/>
          </a:p>
          <a:p>
            <a:r>
              <a:rPr lang="nl-NL" sz="3600" dirty="0"/>
              <a:t>maar Hy het, na sy welbehae</a:t>
            </a:r>
            <a:endParaRPr lang="en-ZA" sz="3600" dirty="0"/>
          </a:p>
          <a:p>
            <a:r>
              <a:rPr lang="nl-NL" sz="3600" dirty="0"/>
              <a:t>die rusdag aan sy diens gewy.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392964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26:7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Gee eer aan vader en aan moeder,</a:t>
            </a:r>
            <a:endParaRPr lang="en-ZA" sz="3600" dirty="0"/>
          </a:p>
          <a:p>
            <a:r>
              <a:rPr lang="nl-NL" sz="3600" dirty="0"/>
              <a:t>want God regeer ons deur hul hand;</a:t>
            </a:r>
            <a:endParaRPr lang="en-ZA" sz="3600" dirty="0"/>
          </a:p>
          <a:p>
            <a:r>
              <a:rPr lang="nl-NL" sz="3600" dirty="0"/>
              <a:t>dan sal die </a:t>
            </a:r>
            <a:r>
              <a:rPr lang="nl-NL" sz="3600" cap="small" dirty="0"/>
              <a:t>Heer</a:t>
            </a:r>
            <a:r>
              <a:rPr lang="nl-NL" sz="3600" dirty="0"/>
              <a:t>, die troue hoeder,</a:t>
            </a:r>
            <a:endParaRPr lang="en-ZA" sz="3600" dirty="0"/>
          </a:p>
          <a:p>
            <a:r>
              <a:rPr lang="nl-NL" sz="3600" dirty="0"/>
              <a:t>ons seën in ons vaderland.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108862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26:8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Jy mag nie doodslaan, jou nie wreek nie,</a:t>
            </a:r>
            <a:endParaRPr lang="en-ZA" sz="3600" dirty="0"/>
          </a:p>
          <a:p>
            <a:r>
              <a:rPr lang="nl-NL" sz="3600" dirty="0"/>
              <a:t>maar liefde moet jou stukrag wees.</a:t>
            </a:r>
            <a:endParaRPr lang="en-ZA" sz="3600" dirty="0"/>
          </a:p>
          <a:p>
            <a:r>
              <a:rPr lang="nl-NL" sz="3600" dirty="0"/>
              <a:t>Jy mag die heil’ge eg nie breek nie,</a:t>
            </a:r>
            <a:endParaRPr lang="en-ZA" sz="3600" dirty="0"/>
          </a:p>
          <a:p>
            <a:r>
              <a:rPr lang="nl-NL" sz="3600" dirty="0"/>
              <a:t>maar, kuis van hart, die H</a:t>
            </a:r>
            <a:r>
              <a:rPr lang="nl-NL" sz="3600" cap="small" dirty="0"/>
              <a:t>ere</a:t>
            </a:r>
            <a:r>
              <a:rPr lang="nl-NL" sz="3600" dirty="0"/>
              <a:t> vrees.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9029063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26:9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Laat nooit jou voet die weg betree nie</a:t>
            </a:r>
            <a:endParaRPr lang="en-ZA" sz="3600" dirty="0"/>
          </a:p>
          <a:p>
            <a:r>
              <a:rPr lang="nl-NL" sz="3600" dirty="0"/>
              <a:t>van hom wat roof nóg diefstal vrees.</a:t>
            </a:r>
            <a:endParaRPr lang="en-ZA" sz="3600" dirty="0"/>
          </a:p>
          <a:p>
            <a:r>
              <a:rPr lang="nl-NL" sz="3600" dirty="0"/>
              <a:t>Jy mag geen vals </a:t>
            </a:r>
            <a:r>
              <a:rPr lang="nl-NL" sz="3600" dirty="0" smtClean="0"/>
              <a:t>getui'nis </a:t>
            </a:r>
            <a:r>
              <a:rPr lang="nl-NL" sz="3600" dirty="0"/>
              <a:t>gee nie,</a:t>
            </a:r>
            <a:endParaRPr lang="en-ZA" sz="3600" dirty="0"/>
          </a:p>
          <a:p>
            <a:r>
              <a:rPr lang="nl-NL" sz="3600" dirty="0"/>
              <a:t>maar laat jou woorde waarheid wees.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724302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26:10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Daar mag nooit in ons hart meer kom nie</a:t>
            </a:r>
            <a:endParaRPr lang="en-ZA" sz="3600" dirty="0"/>
          </a:p>
          <a:p>
            <a:r>
              <a:rPr lang="nl-NL" sz="3600" dirty="0"/>
              <a:t>die minste lus teen Gods gebod.</a:t>
            </a:r>
            <a:endParaRPr lang="en-ZA" sz="3600" dirty="0"/>
          </a:p>
          <a:p>
            <a:r>
              <a:rPr lang="nl-NL" sz="3600" dirty="0"/>
              <a:t>Maar wie se mond sal nie verstom nie</a:t>
            </a:r>
            <a:endParaRPr lang="en-ZA" sz="3600" dirty="0"/>
          </a:p>
          <a:p>
            <a:r>
              <a:rPr lang="nl-NL" sz="3600" dirty="0"/>
              <a:t>as U beveel, o heil’ge God!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681777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26:11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Ons het u wet oortree, o H</a:t>
            </a:r>
            <a:r>
              <a:rPr lang="nl-NL" sz="3600" cap="small" dirty="0"/>
              <a:t>ere</a:t>
            </a:r>
            <a:r>
              <a:rPr lang="nl-NL" sz="3600" dirty="0"/>
              <a:t>,</a:t>
            </a:r>
            <a:endParaRPr lang="en-ZA" sz="3600" dirty="0"/>
          </a:p>
          <a:p>
            <a:r>
              <a:rPr lang="nl-NL" sz="3600" dirty="0"/>
              <a:t>genade is waar ons op pleit;</a:t>
            </a:r>
            <a:endParaRPr lang="en-ZA" sz="3600" dirty="0"/>
          </a:p>
          <a:p>
            <a:r>
              <a:rPr lang="nl-NL" sz="3600" dirty="0"/>
              <a:t>gee ons in Christus nuwe lewe,</a:t>
            </a:r>
            <a:endParaRPr lang="en-ZA" sz="3600" dirty="0"/>
          </a:p>
          <a:p>
            <a:r>
              <a:rPr lang="nl-NL" sz="3600" dirty="0"/>
              <a:t>om dit te doen uit dankbaarheid.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04373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116632"/>
            <a:ext cx="8532440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Ek </a:t>
            </a:r>
            <a:r>
              <a:rPr lang="nl-NL" sz="2800" i="1" u="sng" dirty="0" smtClean="0"/>
              <a:t>glo.</a:t>
            </a:r>
            <a:r>
              <a:rPr lang="nl-NL" sz="2800" i="1" dirty="0" smtClean="0"/>
              <a:t>   </a:t>
            </a:r>
            <a:r>
              <a:rPr lang="nl-NL" sz="2800" i="1" u="sng" dirty="0"/>
              <a:t>Die twaalf </a:t>
            </a:r>
            <a:r>
              <a:rPr lang="nl-NL" sz="2800" i="1" u="sng" dirty="0" smtClean="0"/>
              <a:t>Artikels.</a:t>
            </a:r>
            <a:endParaRPr lang="en-ZA" sz="2800" i="1" u="sng" dirty="0" smtClean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27:1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Ek glo vas in God die Vader</a:t>
            </a:r>
            <a:endParaRPr lang="en-ZA" sz="3600" dirty="0"/>
          </a:p>
          <a:p>
            <a:r>
              <a:rPr lang="nl-NL" sz="3600" dirty="0"/>
              <a:t>wat almagtig, wys en trou,</a:t>
            </a:r>
            <a:endParaRPr lang="en-ZA" sz="3600" dirty="0"/>
          </a:p>
          <a:p>
            <a:r>
              <a:rPr lang="nl-NL" sz="3600" dirty="0"/>
              <a:t>Skepper is van alle dinge</a:t>
            </a:r>
            <a:endParaRPr lang="en-ZA" sz="3600" dirty="0"/>
          </a:p>
          <a:p>
            <a:r>
              <a:rPr lang="nl-NL" sz="3600" dirty="0"/>
              <a:t>en dit nog in wese hou;</a:t>
            </a:r>
            <a:endParaRPr lang="en-ZA" sz="3600" dirty="0"/>
          </a:p>
          <a:p>
            <a:r>
              <a:rPr lang="nl-NL" sz="3600" dirty="0"/>
              <a:t>en ek glo in Jesus Christus,</a:t>
            </a:r>
            <a:endParaRPr lang="en-ZA" sz="3600" dirty="0"/>
          </a:p>
          <a:p>
            <a:r>
              <a:rPr lang="nl-NL" sz="3600" dirty="0"/>
              <a:t>wat ons in aanbidding eer:</a:t>
            </a:r>
            <a:endParaRPr lang="en-ZA" sz="3600" dirty="0"/>
          </a:p>
          <a:p>
            <a:r>
              <a:rPr lang="nl-NL" sz="3600" dirty="0"/>
              <a:t>Eengeboorne van die Vader,</a:t>
            </a:r>
            <a:endParaRPr lang="en-ZA" sz="3600" dirty="0"/>
          </a:p>
          <a:p>
            <a:r>
              <a:rPr lang="nl-NL" sz="3600" dirty="0"/>
              <a:t>in sy hoogheid onse Heer.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9957698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27:2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Hy wat deur die Gees ontvang is</a:t>
            </a:r>
            <a:endParaRPr lang="en-ZA" sz="3600" dirty="0"/>
          </a:p>
          <a:p>
            <a:r>
              <a:rPr lang="nl-NL" sz="3600" dirty="0"/>
              <a:t>– die geheimenis is groot! –</a:t>
            </a:r>
            <a:endParaRPr lang="en-ZA" sz="3600" dirty="0"/>
          </a:p>
          <a:p>
            <a:r>
              <a:rPr lang="nl-NL" sz="3600" dirty="0"/>
              <a:t>en gebore uit Maria,</a:t>
            </a:r>
            <a:endParaRPr lang="en-ZA" sz="3600" dirty="0"/>
          </a:p>
          <a:p>
            <a:r>
              <a:rPr lang="nl-NL" sz="3600" dirty="0"/>
              <a:t>uit die maagdelike skoot;</a:t>
            </a:r>
            <a:endParaRPr lang="en-ZA" sz="3600" dirty="0"/>
          </a:p>
          <a:p>
            <a:r>
              <a:rPr lang="nl-NL" sz="3600" dirty="0"/>
              <a:t>wat gely het toe Pilatus</a:t>
            </a:r>
            <a:endParaRPr lang="en-ZA" sz="3600" dirty="0"/>
          </a:p>
          <a:p>
            <a:r>
              <a:rPr lang="nl-NL" sz="3600" dirty="0"/>
              <a:t>onregsvonnis oor Hom vel -</a:t>
            </a:r>
            <a:endParaRPr lang="en-ZA" sz="3600" dirty="0"/>
          </a:p>
          <a:p>
            <a:r>
              <a:rPr lang="nl-NL" sz="3600" dirty="0"/>
              <a:t>kruis en doodsmart ondergaan het,</a:t>
            </a:r>
            <a:endParaRPr lang="en-ZA" sz="3600" dirty="0"/>
          </a:p>
          <a:p>
            <a:r>
              <a:rPr lang="nl-NL" sz="3600" dirty="0"/>
              <a:t>ál die angste van die hel.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198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Maar die engel het geroep:</a:t>
            </a:r>
            <a:endParaRPr lang="en-ZA" sz="3600" dirty="0"/>
          </a:p>
          <a:p>
            <a:r>
              <a:rPr lang="nl-NL" sz="3600" dirty="0"/>
              <a:t>"Moenie skrik nie, moenie vrees,</a:t>
            </a:r>
            <a:endParaRPr lang="en-ZA" sz="3600" dirty="0"/>
          </a:p>
          <a:p>
            <a:r>
              <a:rPr lang="nl-NL" sz="3600" dirty="0"/>
              <a:t>want ek boodskap vreugde wat</a:t>
            </a:r>
            <a:endParaRPr lang="en-ZA" sz="3600" dirty="0"/>
          </a:p>
          <a:p>
            <a:r>
              <a:rPr lang="nl-NL" sz="3600" dirty="0"/>
              <a:t>vir die hele volk sal wees."</a:t>
            </a:r>
            <a:endParaRPr lang="en-ZA" sz="3600" dirty="0"/>
          </a:p>
          <a:p>
            <a:r>
              <a:rPr lang="af-ZA" sz="3600" dirty="0"/>
              <a:t>"Die Verlosser", juig sy stem,</a:t>
            </a:r>
            <a:endParaRPr lang="en-ZA" sz="3600" dirty="0"/>
          </a:p>
          <a:p>
            <a:r>
              <a:rPr lang="af-ZA" sz="3600" dirty="0"/>
              <a:t>"is </a:t>
            </a:r>
            <a:r>
              <a:rPr lang="af-ZA" sz="3600" dirty="0" err="1" smtClean="0"/>
              <a:t>gebore^in</a:t>
            </a:r>
            <a:r>
              <a:rPr lang="af-ZA" sz="3600" dirty="0" smtClean="0"/>
              <a:t> </a:t>
            </a:r>
            <a:r>
              <a:rPr lang="af-ZA" sz="3600" dirty="0"/>
              <a:t>Betlehem.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8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27:3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Wat die derde dag verrys het,</a:t>
            </a:r>
            <a:endParaRPr lang="en-ZA" sz="3600" dirty="0"/>
          </a:p>
          <a:p>
            <a:r>
              <a:rPr lang="nl-NL" sz="3600" dirty="0"/>
              <a:t>want die dood kon Hom nie hou;</a:t>
            </a:r>
            <a:endParaRPr lang="en-ZA" sz="3600" dirty="0"/>
          </a:p>
          <a:p>
            <a:r>
              <a:rPr lang="nl-NL" sz="3600" dirty="0"/>
              <a:t>na die hemel opgevaar het</a:t>
            </a:r>
            <a:endParaRPr lang="en-ZA" sz="3600" dirty="0"/>
          </a:p>
          <a:p>
            <a:r>
              <a:rPr lang="nl-NL" sz="3600" dirty="0"/>
              <a:t>deur onpeilbaar-diepe blou.</a:t>
            </a:r>
            <a:endParaRPr lang="en-ZA" sz="3600" dirty="0"/>
          </a:p>
          <a:p>
            <a:r>
              <a:rPr lang="nl-NL" sz="3600" dirty="0"/>
              <a:t>Wat nou aan Gods regterhand sit,</a:t>
            </a:r>
            <a:endParaRPr lang="en-ZA" sz="3600" dirty="0"/>
          </a:p>
          <a:p>
            <a:r>
              <a:rPr lang="nl-NL" sz="3600" dirty="0"/>
              <a:t>deur Gods eer en krag omgeef,</a:t>
            </a:r>
            <a:endParaRPr lang="en-ZA" sz="3600" dirty="0"/>
          </a:p>
          <a:p>
            <a:r>
              <a:rPr lang="nl-NL" sz="3600" dirty="0"/>
              <a:t>tot Hy weer kom as die regter</a:t>
            </a:r>
            <a:endParaRPr lang="en-ZA" sz="3600" dirty="0"/>
          </a:p>
          <a:p>
            <a:r>
              <a:rPr lang="nl-NL" sz="3600" dirty="0"/>
              <a:t>van wat dood is en wat leef.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8291047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27:4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Ek glo stil en met aanbidding,</a:t>
            </a:r>
            <a:endParaRPr lang="en-ZA" sz="3600" dirty="0"/>
          </a:p>
          <a:p>
            <a:r>
              <a:rPr lang="nl-NL" sz="3600" dirty="0"/>
              <a:t>in die Heil’ge Gees wat my</a:t>
            </a:r>
            <a:endParaRPr lang="en-ZA" sz="3600" dirty="0"/>
          </a:p>
          <a:p>
            <a:r>
              <a:rPr lang="nl-NL" sz="3600" dirty="0"/>
              <a:t>uit my sondedood gewek het,</a:t>
            </a:r>
            <a:endParaRPr lang="en-ZA" sz="3600" dirty="0"/>
          </a:p>
          <a:p>
            <a:r>
              <a:rPr lang="nl-NL" sz="3600" dirty="0"/>
              <a:t>my as Trooster leer en lei.</a:t>
            </a:r>
            <a:endParaRPr lang="en-ZA" sz="3600" dirty="0"/>
          </a:p>
          <a:p>
            <a:r>
              <a:rPr lang="nl-NL" sz="3600" dirty="0"/>
              <a:t>Ek glo aan ŉ heil’ge eenheid,</a:t>
            </a:r>
            <a:endParaRPr lang="en-ZA" sz="3600" dirty="0"/>
          </a:p>
          <a:p>
            <a:r>
              <a:rPr lang="nl-NL" sz="3600" dirty="0"/>
              <a:t>wêreldwyd, in Christus één,</a:t>
            </a:r>
            <a:endParaRPr lang="en-ZA" sz="3600" dirty="0"/>
          </a:p>
          <a:p>
            <a:r>
              <a:rPr lang="nl-NL" sz="3600" dirty="0"/>
              <a:t>wat sy roepstem sal vergader,</a:t>
            </a:r>
            <a:endParaRPr lang="en-ZA" sz="3600" dirty="0"/>
          </a:p>
          <a:p>
            <a:r>
              <a:rPr lang="nl-NL" sz="3600" dirty="0"/>
              <a:t>deur die lange eeue heen.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98294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27:5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En ek glo aan die gemeenskap,</a:t>
            </a:r>
            <a:endParaRPr lang="en-ZA" sz="3600" dirty="0"/>
          </a:p>
          <a:p>
            <a:r>
              <a:rPr lang="nl-NL" sz="3600" dirty="0"/>
              <a:t>heilige verbintenis</a:t>
            </a:r>
            <a:endParaRPr lang="en-ZA" sz="3600" dirty="0"/>
          </a:p>
          <a:p>
            <a:r>
              <a:rPr lang="nl-NL" sz="3600" dirty="0"/>
              <a:t>van wie almal saam ŉ eenheid,</a:t>
            </a:r>
            <a:endParaRPr lang="en-ZA" sz="3600" dirty="0"/>
          </a:p>
          <a:p>
            <a:r>
              <a:rPr lang="nl-NL" sz="3600" dirty="0"/>
              <a:t>in hul Heer één liggaam is.</a:t>
            </a:r>
            <a:endParaRPr lang="en-ZA" sz="3600" dirty="0"/>
          </a:p>
          <a:p>
            <a:r>
              <a:rPr lang="de-DE" sz="3600" dirty="0"/>
              <a:t>Ek glo aan die skuldvergewing;</a:t>
            </a:r>
            <a:endParaRPr lang="en-ZA" sz="3600" dirty="0"/>
          </a:p>
          <a:p>
            <a:r>
              <a:rPr lang="nl-NL" sz="3600" dirty="0"/>
              <a:t>weeropstanding van die vlees,</a:t>
            </a:r>
            <a:endParaRPr lang="en-ZA" sz="3600" dirty="0"/>
          </a:p>
          <a:p>
            <a:r>
              <a:rPr lang="nl-NL" sz="3600" dirty="0"/>
              <a:t>en ŉ lewe^in eewge duurte,</a:t>
            </a:r>
            <a:endParaRPr lang="en-ZA" sz="3600" dirty="0"/>
          </a:p>
          <a:p>
            <a:r>
              <a:rPr lang="nl-NL" sz="3600" dirty="0"/>
              <a:t>as die dood nie meer sal wees.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2704341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Onse </a:t>
            </a:r>
            <a:r>
              <a:rPr lang="nl-NL" sz="2800" i="1" u="sng" dirty="0" smtClean="0"/>
              <a:t>Vader</a:t>
            </a:r>
            <a:r>
              <a:rPr lang="nl-NL" sz="2800" i="1" dirty="0" smtClean="0"/>
              <a:t>    </a:t>
            </a:r>
            <a:r>
              <a:rPr lang="nl-NL" sz="2800" i="1" dirty="0"/>
              <a:t>Mat. 6:9-13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28:1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O Vader, in die hemel hoog,</a:t>
            </a:r>
            <a:endParaRPr lang="en-ZA" sz="3600" dirty="0"/>
          </a:p>
          <a:p>
            <a:r>
              <a:rPr lang="nl-NL" sz="3600" dirty="0"/>
              <a:t>tot wie ons ophef hart en oog,</a:t>
            </a:r>
            <a:endParaRPr lang="en-ZA" sz="3600" dirty="0"/>
          </a:p>
          <a:p>
            <a:r>
              <a:rPr lang="nl-NL" sz="3600" dirty="0"/>
              <a:t>ons bid in stil eerbiedenis:</a:t>
            </a:r>
            <a:endParaRPr lang="en-ZA" sz="3600" dirty="0"/>
          </a:p>
          <a:p>
            <a:r>
              <a:rPr lang="nl-NL" sz="3600" dirty="0"/>
              <a:t>Gee dat u Naam, wat heilig is,</a:t>
            </a:r>
            <a:endParaRPr lang="en-ZA" sz="3600" dirty="0"/>
          </a:p>
          <a:p>
            <a:r>
              <a:rPr lang="nl-NL" sz="3600" dirty="0"/>
              <a:t>deur ons geken, geëer, gevrees,</a:t>
            </a:r>
            <a:endParaRPr lang="en-ZA" sz="3600" dirty="0"/>
          </a:p>
          <a:p>
            <a:r>
              <a:rPr lang="nl-NL" sz="3600" dirty="0"/>
              <a:t>in alles mag geheilig wees.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171388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28:2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Gee dat u koninkryk mag kom,</a:t>
            </a:r>
            <a:endParaRPr lang="en-ZA" sz="3600" dirty="0"/>
          </a:p>
          <a:p>
            <a:r>
              <a:rPr lang="nl-NL" sz="3600" dirty="0"/>
              <a:t>in Christenland en heidendom,</a:t>
            </a:r>
            <a:endParaRPr lang="en-ZA" sz="3600" dirty="0"/>
          </a:p>
          <a:p>
            <a:r>
              <a:rPr lang="nl-NL" sz="3600" dirty="0"/>
              <a:t>in sy triomfe eindeloos!</a:t>
            </a:r>
            <a:endParaRPr lang="en-ZA" sz="3600" dirty="0"/>
          </a:p>
          <a:p>
            <a:r>
              <a:rPr lang="nl-NL" sz="3600" dirty="0"/>
              <a:t>En laat ons op die aarde, soos</a:t>
            </a:r>
            <a:endParaRPr lang="en-ZA" sz="3600" dirty="0"/>
          </a:p>
          <a:p>
            <a:r>
              <a:rPr lang="nl-NL" sz="3600" dirty="0"/>
              <a:t>die eng’le wat u troon omring,</a:t>
            </a:r>
            <a:endParaRPr lang="en-ZA" sz="3600" dirty="0"/>
          </a:p>
          <a:p>
            <a:r>
              <a:rPr lang="nl-NL" sz="3600" dirty="0"/>
              <a:t>gewillig, Heer, u wil volbring.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8163237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28:3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Gee ons – want ons gebrek is groot –</a:t>
            </a:r>
            <a:endParaRPr lang="en-ZA" sz="3600" dirty="0"/>
          </a:p>
          <a:p>
            <a:r>
              <a:rPr lang="nl-NL" sz="3600" dirty="0"/>
              <a:t>vandag ons daelikse brood.</a:t>
            </a:r>
            <a:endParaRPr lang="en-ZA" sz="3600" dirty="0"/>
          </a:p>
          <a:p>
            <a:r>
              <a:rPr lang="nl-NL" sz="3600" dirty="0"/>
              <a:t>Bewys ons tog barmhartigheid</a:t>
            </a:r>
            <a:endParaRPr lang="en-ZA" sz="3600" dirty="0"/>
          </a:p>
          <a:p>
            <a:r>
              <a:rPr lang="nl-NL" sz="3600" dirty="0"/>
              <a:t>en skeld ons, Heer, ons skulde kwyt,</a:t>
            </a:r>
            <a:endParaRPr lang="en-ZA" sz="3600" dirty="0"/>
          </a:p>
          <a:p>
            <a:r>
              <a:rPr lang="nl-NL" sz="3600" dirty="0"/>
              <a:t>soos ons, in skuldvergiffenis,</a:t>
            </a:r>
            <a:endParaRPr lang="en-ZA" sz="3600" dirty="0"/>
          </a:p>
          <a:p>
            <a:r>
              <a:rPr lang="nl-NL" sz="3600" dirty="0"/>
              <a:t>vir hul wat aan ons skuldig is.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175702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28:4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de-DE" sz="3600" dirty="0"/>
              <a:t>Lei ons nie in die donker land,</a:t>
            </a:r>
            <a:endParaRPr lang="en-ZA" sz="3600" dirty="0"/>
          </a:p>
          <a:p>
            <a:r>
              <a:rPr lang="nl-NL" sz="3600" dirty="0"/>
              <a:t>die wêreld van versoeking, want</a:t>
            </a:r>
            <a:endParaRPr lang="en-ZA" sz="3600" dirty="0"/>
          </a:p>
          <a:p>
            <a:r>
              <a:rPr lang="nl-NL" sz="3600" dirty="0"/>
              <a:t>ons is so swak. Verlos ons van</a:t>
            </a:r>
            <a:endParaRPr lang="en-ZA" sz="3600" dirty="0"/>
          </a:p>
          <a:p>
            <a:r>
              <a:rPr lang="nl-NL" sz="3600" dirty="0"/>
              <a:t>die Bose wat sy vangnet span.</a:t>
            </a:r>
            <a:endParaRPr lang="en-ZA" sz="3600" dirty="0"/>
          </a:p>
          <a:p>
            <a:r>
              <a:rPr lang="nl-NL" sz="3600" dirty="0"/>
              <a:t>Want U kom toe die majesteit</a:t>
            </a:r>
            <a:endParaRPr lang="en-ZA" sz="3600" dirty="0"/>
          </a:p>
          <a:p>
            <a:r>
              <a:rPr lang="nl-NL" sz="3600" dirty="0"/>
              <a:t>en krag en eer in ewigheid.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80533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113719"/>
            <a:ext cx="85324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28B     </a:t>
            </a:r>
            <a:r>
              <a:rPr lang="nl-NL" sz="2800" i="1" u="sng" dirty="0" smtClean="0"/>
              <a:t>Onse </a:t>
            </a:r>
            <a:r>
              <a:rPr lang="nl-NL" sz="2800" i="1" u="sng" dirty="0"/>
              <a:t>Vader</a:t>
            </a:r>
            <a:endParaRPr lang="af-ZA" sz="2800" u="sng" dirty="0" smtClean="0"/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pPr>
              <a:lnSpc>
                <a:spcPts val="3600"/>
              </a:lnSpc>
            </a:pPr>
            <a:r>
              <a:rPr lang="nl-NL" sz="3600" dirty="0"/>
              <a:t>Ons Vader wat woon in die hemel,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geheilig sy u Naam,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laat u ryk kom, u wil geskied,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soos in die hemel so ook op die aarde.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Gee ons vandag ons dag se brood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vergeef ons al ons skulde, 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net soos ons vergewe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wat teen ons sondig.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Laat kom ons nie in die versoeking;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maar verlos ons van die Bose.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U is die ryk en die sterkte en die ere,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vir ewig en ewig, </a:t>
            </a:r>
            <a:r>
              <a:rPr lang="nl-NL" sz="3600" dirty="0" smtClean="0"/>
              <a:t>amen (x2)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681149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Halleluja</a:t>
            </a:r>
            <a:r>
              <a:rPr lang="nl-NL" sz="2800" i="1" dirty="0" smtClean="0"/>
              <a:t>   </a:t>
            </a:r>
            <a:r>
              <a:rPr lang="nl-NL" sz="2800" i="1" dirty="0"/>
              <a:t>Op. 19:1-9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Bo lug en wolke kon ek hoor</a:t>
            </a:r>
            <a:endParaRPr lang="en-ZA" sz="3600" dirty="0"/>
          </a:p>
          <a:p>
            <a:r>
              <a:rPr lang="nl-NL" sz="3600" dirty="0"/>
              <a:t>die "Halleluja" van ŉ koor</a:t>
            </a:r>
            <a:endParaRPr lang="en-ZA" sz="3600" dirty="0"/>
          </a:p>
          <a:p>
            <a:r>
              <a:rPr lang="nl-NL" sz="3600" dirty="0"/>
              <a:t>wat aarde^en lug laat beef het.</a:t>
            </a:r>
            <a:endParaRPr lang="en-ZA" sz="3600" dirty="0"/>
          </a:p>
          <a:p>
            <a:r>
              <a:rPr lang="nl-NL" sz="3600" dirty="0"/>
              <a:t>Dit was die stem, die lofgeskal</a:t>
            </a:r>
            <a:endParaRPr lang="en-ZA" sz="3600" dirty="0"/>
          </a:p>
          <a:p>
            <a:r>
              <a:rPr lang="nl-NL" sz="3600" dirty="0"/>
              <a:t>van engelskare sonder tal</a:t>
            </a:r>
            <a:endParaRPr lang="en-ZA" sz="3600" dirty="0"/>
          </a:p>
          <a:p>
            <a:r>
              <a:rPr lang="nl-NL" sz="3600" dirty="0"/>
              <a:t>wat om my heen gesweef het.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549070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"Die heil en heerlikheid en eer</a:t>
            </a:r>
            <a:endParaRPr lang="en-ZA" sz="3600" dirty="0"/>
          </a:p>
          <a:p>
            <a:r>
              <a:rPr lang="nl-NL" sz="3600" dirty="0"/>
              <a:t>en krag aan Hom ons God en Heer!</a:t>
            </a:r>
            <a:endParaRPr lang="en-ZA" sz="3600" dirty="0"/>
          </a:p>
          <a:p>
            <a:r>
              <a:rPr lang="nl-NL" sz="3600" dirty="0"/>
              <a:t>Hy het as Vonnisspreker</a:t>
            </a:r>
            <a:endParaRPr lang="en-ZA" sz="3600" dirty="0"/>
          </a:p>
          <a:p>
            <a:r>
              <a:rPr lang="nl-NL" sz="3600" dirty="0"/>
              <a:t>die groot verleidster neer laat stort;</a:t>
            </a:r>
            <a:endParaRPr lang="en-ZA" sz="3600" dirty="0"/>
          </a:p>
          <a:p>
            <a:r>
              <a:rPr lang="nl-NL" sz="3600" dirty="0"/>
              <a:t>van mart'laarsbloed, al droog geword,</a:t>
            </a:r>
            <a:endParaRPr lang="en-ZA" sz="3600" dirty="0"/>
          </a:p>
          <a:p>
            <a:r>
              <a:rPr lang="nl-NL" sz="3600" dirty="0"/>
              <a:t>is Hy die strenge Wreker."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3233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af-ZA" sz="3600" dirty="0"/>
              <a:t>"Hy, die Heer en Christus, lê</a:t>
            </a:r>
            <a:endParaRPr lang="en-ZA" sz="3600" dirty="0"/>
          </a:p>
          <a:p>
            <a:r>
              <a:rPr lang="nl-NL" sz="3600" dirty="0"/>
              <a:t>– dis die teken van die Kind –</a:t>
            </a:r>
            <a:endParaRPr lang="en-ZA" sz="3600" dirty="0"/>
          </a:p>
          <a:p>
            <a:r>
              <a:rPr lang="nl-NL" sz="3600" dirty="0"/>
              <a:t>rustig in die voerkrip neer</a:t>
            </a:r>
            <a:endParaRPr lang="en-ZA" sz="3600" dirty="0"/>
          </a:p>
          <a:p>
            <a:r>
              <a:rPr lang="nl-NL" sz="3600" dirty="0"/>
              <a:t>en in doeke toegebind."</a:t>
            </a:r>
            <a:endParaRPr lang="en-ZA" sz="3600" dirty="0"/>
          </a:p>
          <a:p>
            <a:r>
              <a:rPr lang="nl-NL" sz="3600" dirty="0"/>
              <a:t>En toe klink ŉ lofsang daar</a:t>
            </a:r>
            <a:endParaRPr lang="en-ZA" sz="3600" dirty="0"/>
          </a:p>
          <a:p>
            <a:r>
              <a:rPr lang="nl-NL" sz="3600" dirty="0"/>
              <a:t>van ŉ hele engelskaar: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En nog eens het die sangerskring</a:t>
            </a:r>
            <a:endParaRPr lang="en-ZA" sz="3600" dirty="0"/>
          </a:p>
          <a:p>
            <a:r>
              <a:rPr lang="nl-NL" sz="3600" dirty="0"/>
              <a:t>hul "Halleluja" uitgesing</a:t>
            </a:r>
            <a:endParaRPr lang="en-ZA" sz="3600" dirty="0"/>
          </a:p>
          <a:p>
            <a:r>
              <a:rPr lang="nl-NL" sz="3600" dirty="0"/>
              <a:t>en daardie straf verhewig.</a:t>
            </a:r>
            <a:endParaRPr lang="en-ZA" sz="3600" dirty="0"/>
          </a:p>
          <a:p>
            <a:r>
              <a:rPr lang="nl-NL" sz="3600" dirty="0"/>
              <a:t>Vir haar wat alles wou verderf,</a:t>
            </a:r>
            <a:endParaRPr lang="en-ZA" sz="3600" dirty="0"/>
          </a:p>
          <a:p>
            <a:r>
              <a:rPr lang="nl-NL" sz="3600" dirty="0"/>
              <a:t>sal nou die pyniging nie sterf:</a:t>
            </a:r>
            <a:endParaRPr lang="en-ZA" sz="3600" dirty="0"/>
          </a:p>
          <a:p>
            <a:r>
              <a:rPr lang="nl-NL" sz="3600" dirty="0"/>
              <a:t>haar rook gaan op vir ewig.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406284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Die oudstes, om die troon geskaar,</a:t>
            </a:r>
            <a:endParaRPr lang="en-ZA" sz="3600" dirty="0"/>
          </a:p>
          <a:p>
            <a:r>
              <a:rPr lang="nl-NL" sz="3600" dirty="0"/>
              <a:t>en viertal wesens wonderbaar</a:t>
            </a:r>
            <a:endParaRPr lang="en-ZA" sz="3600" dirty="0"/>
          </a:p>
          <a:p>
            <a:r>
              <a:rPr lang="nl-NL" sz="3600" dirty="0"/>
              <a:t>het neergekniel tesame.</a:t>
            </a:r>
            <a:endParaRPr lang="en-ZA" sz="3600" dirty="0"/>
          </a:p>
          <a:p>
            <a:r>
              <a:rPr lang="nl-NL" sz="3600" dirty="0"/>
              <a:t>Hul het die sterke God aanbid</a:t>
            </a:r>
            <a:endParaRPr lang="en-ZA" sz="3600" dirty="0"/>
          </a:p>
          <a:p>
            <a:r>
              <a:rPr lang="nl-NL" sz="3600" dirty="0"/>
              <a:t>wat op sy hoë magstroon sit,</a:t>
            </a:r>
            <a:endParaRPr lang="en-ZA" sz="3600" dirty="0"/>
          </a:p>
          <a:p>
            <a:r>
              <a:rPr lang="nl-NL" sz="3600" dirty="0"/>
              <a:t>met "Halleluja, Amen!"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224546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29:5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ŉ Stem het uit die troon gegaan.</a:t>
            </a:r>
            <a:endParaRPr lang="en-ZA" sz="3600" dirty="0"/>
          </a:p>
          <a:p>
            <a:r>
              <a:rPr lang="nl-NL" sz="3600" dirty="0"/>
              <a:t>Dit spoor tot groter ywer aan</a:t>
            </a:r>
            <a:endParaRPr lang="en-ZA" sz="3600" dirty="0"/>
          </a:p>
          <a:p>
            <a:r>
              <a:rPr lang="nl-NL" sz="3600" dirty="0"/>
              <a:t>al wie Gods lof gesing het:</a:t>
            </a:r>
            <a:endParaRPr lang="en-ZA" sz="3600" dirty="0"/>
          </a:p>
          <a:p>
            <a:r>
              <a:rPr lang="nl-NL" sz="3600" dirty="0"/>
              <a:t>“Laat wie God vrees en dien, Hom eer</a:t>
            </a:r>
            <a:endParaRPr lang="en-ZA" sz="3600" dirty="0"/>
          </a:p>
          <a:p>
            <a:r>
              <a:rPr lang="nl-NL" sz="3600" dirty="0"/>
              <a:t>totdat sy glans en glorie weer</a:t>
            </a:r>
            <a:endParaRPr lang="en-ZA" sz="3600" dirty="0"/>
          </a:p>
          <a:p>
            <a:r>
              <a:rPr lang="nl-NL" sz="3600" dirty="0"/>
              <a:t>die groot heelal deurdring het.”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1461790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29:6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Die grote menigte, as koor</a:t>
            </a:r>
            <a:endParaRPr lang="en-ZA" sz="3600" dirty="0"/>
          </a:p>
          <a:p>
            <a:r>
              <a:rPr lang="nl-NL" sz="3600" dirty="0"/>
              <a:t>se stemmesang is wyd gehoor</a:t>
            </a:r>
            <a:endParaRPr lang="en-ZA" sz="3600" dirty="0"/>
          </a:p>
          <a:p>
            <a:r>
              <a:rPr lang="nl-NL" sz="3600" dirty="0"/>
              <a:t>– dis die verloste volke –</a:t>
            </a:r>
            <a:endParaRPr lang="en-ZA" sz="3600" dirty="0"/>
          </a:p>
          <a:p>
            <a:r>
              <a:rPr lang="nl-NL" sz="3600" dirty="0"/>
              <a:t>geweldig soos ŉ donderslag,</a:t>
            </a:r>
            <a:endParaRPr lang="en-ZA" sz="3600" dirty="0"/>
          </a:p>
          <a:p>
            <a:r>
              <a:rPr lang="nl-NL" sz="3600" dirty="0"/>
              <a:t>swaar soos die dreuning in die nag</a:t>
            </a:r>
            <a:endParaRPr lang="en-ZA" sz="3600" dirty="0"/>
          </a:p>
          <a:p>
            <a:r>
              <a:rPr lang="nl-NL" sz="3600" dirty="0"/>
              <a:t>van opgesweepte golwe.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048409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29:7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Hul sing die "Halleluja" weer.</a:t>
            </a:r>
            <a:endParaRPr lang="en-ZA" sz="3600" dirty="0"/>
          </a:p>
          <a:p>
            <a:r>
              <a:rPr lang="nl-NL" sz="3600" dirty="0"/>
              <a:t>"Want," sê hul, "onse God en Heer</a:t>
            </a:r>
            <a:endParaRPr lang="en-ZA" sz="3600" dirty="0"/>
          </a:p>
          <a:p>
            <a:r>
              <a:rPr lang="nl-NL" sz="3600" dirty="0"/>
              <a:t>is aan sy Woord gedagtig:</a:t>
            </a:r>
            <a:endParaRPr lang="en-ZA" sz="3600" dirty="0"/>
          </a:p>
          <a:p>
            <a:r>
              <a:rPr lang="nl-NL" sz="3600" dirty="0"/>
              <a:t>die groot verlossingsdag is daar,</a:t>
            </a:r>
            <a:endParaRPr lang="en-ZA" sz="3600" dirty="0"/>
          </a:p>
          <a:p>
            <a:r>
              <a:rPr lang="nl-NL" sz="3600" dirty="0"/>
              <a:t>Hy het die koningskap aanvaar</a:t>
            </a:r>
            <a:endParaRPr lang="en-ZA" sz="3600" dirty="0"/>
          </a:p>
          <a:p>
            <a:r>
              <a:rPr lang="nl-NL" sz="3600" dirty="0"/>
              <a:t>en heers as God almagtig.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58799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29:8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"Laat ons verheug wees en verblyd,</a:t>
            </a:r>
            <a:endParaRPr lang="en-ZA" sz="3600" dirty="0"/>
          </a:p>
          <a:p>
            <a:r>
              <a:rPr lang="nl-NL" sz="3600" dirty="0"/>
              <a:t>en gee aan God die heerlikheid!</a:t>
            </a:r>
            <a:endParaRPr lang="en-ZA" sz="3600" dirty="0"/>
          </a:p>
          <a:p>
            <a:r>
              <a:rPr lang="nl-NL" sz="3600" dirty="0"/>
              <a:t>Ná leed wat ons gely het,</a:t>
            </a:r>
            <a:endParaRPr lang="en-ZA" sz="3600" dirty="0"/>
          </a:p>
          <a:p>
            <a:r>
              <a:rPr lang="nl-NL" sz="3600" dirty="0"/>
              <a:t>staan nou die bruilofsmaal gereed,</a:t>
            </a:r>
            <a:endParaRPr lang="en-ZA" sz="3600" dirty="0"/>
          </a:p>
          <a:p>
            <a:r>
              <a:rPr lang="nl-NL" sz="3600" dirty="0"/>
              <a:t>waarvoor die Lam se bruid haar kleed</a:t>
            </a:r>
            <a:endParaRPr lang="en-ZA" sz="3600" dirty="0"/>
          </a:p>
          <a:p>
            <a:r>
              <a:rPr lang="nl-NL" sz="3600" dirty="0"/>
              <a:t>van fynste stof berei het.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6081909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568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29:9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"Dié skoonheid is aan haar gegee,</a:t>
            </a:r>
            <a:endParaRPr lang="en-ZA" sz="3600" dirty="0"/>
          </a:p>
          <a:p>
            <a:r>
              <a:rPr lang="nl-NL" sz="3600" dirty="0"/>
              <a:t>Gód het haar met dié kleed beklee</a:t>
            </a:r>
            <a:endParaRPr lang="en-ZA" sz="3600" dirty="0"/>
          </a:p>
          <a:p>
            <a:r>
              <a:rPr lang="nl-NL" sz="3600" dirty="0"/>
              <a:t>van rein en regte dade.”</a:t>
            </a:r>
            <a:endParaRPr lang="en-ZA" sz="3600" dirty="0"/>
          </a:p>
          <a:p>
            <a:r>
              <a:rPr lang="nl-NL" sz="3600" dirty="0"/>
              <a:t>Skryf: “Salig hul wat na dié maal</a:t>
            </a:r>
            <a:endParaRPr lang="en-ZA" sz="3600" dirty="0"/>
          </a:p>
          <a:p>
            <a:r>
              <a:rPr lang="nl-NL" sz="3600" dirty="0"/>
              <a:t>deur God genooi word en mag straal</a:t>
            </a:r>
            <a:endParaRPr lang="en-ZA" sz="3600" dirty="0"/>
          </a:p>
          <a:p>
            <a:r>
              <a:rPr lang="nl-NL" sz="3600" dirty="0"/>
              <a:t>in daardie </a:t>
            </a:r>
            <a:r>
              <a:rPr lang="nl-NL" sz="3600" dirty="0" smtClean="0"/>
              <a:t>feesgewade*."</a:t>
            </a:r>
          </a:p>
          <a:p>
            <a:endParaRPr lang="nl-NL" sz="3600" dirty="0"/>
          </a:p>
          <a:p>
            <a:endParaRPr lang="nl-NL" sz="2400" i="1" dirty="0" smtClean="0"/>
          </a:p>
          <a:p>
            <a:r>
              <a:rPr lang="nl-NL" sz="2400" i="1" dirty="0" smtClean="0"/>
              <a:t>*feesgewade: feesklere</a:t>
            </a:r>
            <a:endParaRPr lang="en-ZA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8635736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ŉ Nuwe </a:t>
            </a:r>
            <a:r>
              <a:rPr lang="nl-NL" sz="2800" i="1" u="sng" dirty="0" smtClean="0"/>
              <a:t>Wêreld</a:t>
            </a:r>
            <a:r>
              <a:rPr lang="nl-NL" sz="2800" i="1" dirty="0" smtClean="0"/>
              <a:t>   </a:t>
            </a:r>
            <a:r>
              <a:rPr lang="nl-NL" sz="2800" i="1" dirty="0"/>
              <a:t>Op. 22:1-5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30:1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Hy‘t my die lewenstroom getoon</a:t>
            </a:r>
            <a:endParaRPr lang="en-ZA" sz="3600" dirty="0"/>
          </a:p>
          <a:p>
            <a:r>
              <a:rPr lang="nl-NL" sz="3600" dirty="0"/>
              <a:t>wat voortkom uit die hoë troon</a:t>
            </a:r>
            <a:endParaRPr lang="en-ZA" sz="3600" dirty="0"/>
          </a:p>
          <a:p>
            <a:r>
              <a:rPr lang="nl-NL" sz="3600" dirty="0"/>
              <a:t>van God en van die Lam, dit sal</a:t>
            </a:r>
            <a:endParaRPr lang="en-ZA" sz="3600" dirty="0"/>
          </a:p>
          <a:p>
            <a:r>
              <a:rPr lang="nl-NL" sz="3600" dirty="0"/>
              <a:t>bly vloei so helder soos kristal.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1157143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30:2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En in die middel van die straat,</a:t>
            </a:r>
            <a:endParaRPr lang="en-ZA" sz="3600" dirty="0"/>
          </a:p>
          <a:p>
            <a:r>
              <a:rPr lang="nl-NL" sz="3600" dirty="0"/>
              <a:t>in altyd vars en frisse staat,</a:t>
            </a:r>
            <a:endParaRPr lang="en-ZA" sz="3600" dirty="0"/>
          </a:p>
          <a:p>
            <a:r>
              <a:rPr lang="nl-NL" sz="3600" dirty="0"/>
              <a:t>aan weerskant van die lewenstroom,</a:t>
            </a:r>
            <a:endParaRPr lang="en-ZA" sz="3600" dirty="0"/>
          </a:p>
          <a:p>
            <a:r>
              <a:rPr lang="nl-NL" sz="3600" dirty="0"/>
              <a:t>staan immergroen die lewensboom.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3160941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30:3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Dié boom wat langs die water staan, </a:t>
            </a:r>
            <a:endParaRPr lang="en-ZA" sz="3600" dirty="0"/>
          </a:p>
          <a:p>
            <a:r>
              <a:rPr lang="nl-NL" sz="3600" dirty="0"/>
              <a:t>dra twaalf keer vrug, van maand tot maand.</a:t>
            </a:r>
            <a:endParaRPr lang="en-ZA" sz="3600" dirty="0"/>
          </a:p>
          <a:p>
            <a:r>
              <a:rPr lang="nl-NL" sz="3600" dirty="0"/>
              <a:t>Sy blaar wat nooit meer sal verwelk</a:t>
            </a:r>
            <a:endParaRPr lang="en-ZA" sz="3600" dirty="0"/>
          </a:p>
          <a:p>
            <a:r>
              <a:rPr lang="nl-NL" sz="3600" dirty="0"/>
              <a:t>gee nasies ŉ genesingskelk.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4571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"Eer aan God, die hoogste Heer!"</a:t>
            </a:r>
            <a:endParaRPr lang="en-ZA" sz="3600" dirty="0"/>
          </a:p>
          <a:p>
            <a:r>
              <a:rPr lang="nl-NL" sz="3600" dirty="0"/>
              <a:t>ruis dit uit ŉ stemmesee.</a:t>
            </a:r>
            <a:endParaRPr lang="en-ZA" sz="3600" dirty="0"/>
          </a:p>
          <a:p>
            <a:r>
              <a:rPr lang="nl-NL" sz="3600" dirty="0"/>
              <a:t>"</a:t>
            </a:r>
            <a:r>
              <a:rPr lang="nl-NL" sz="3600" dirty="0" smtClean="0"/>
              <a:t>Vrede^op </a:t>
            </a:r>
            <a:r>
              <a:rPr lang="nl-NL" sz="3600" dirty="0"/>
              <a:t>aarde, vrede weer!"</a:t>
            </a:r>
            <a:endParaRPr lang="en-ZA" sz="3600" dirty="0"/>
          </a:p>
          <a:p>
            <a:r>
              <a:rPr lang="nl-NL" sz="3600" dirty="0"/>
              <a:t>En die donker nag ruis mee.</a:t>
            </a:r>
            <a:endParaRPr lang="en-ZA" sz="3600" dirty="0"/>
          </a:p>
          <a:p>
            <a:r>
              <a:rPr lang="nl-NL" sz="3600" dirty="0"/>
              <a:t>"Welbehae, eind'loos groot,</a:t>
            </a:r>
            <a:endParaRPr lang="en-ZA" sz="3600" dirty="0"/>
          </a:p>
          <a:p>
            <a:r>
              <a:rPr lang="nl-NL" sz="3600" dirty="0"/>
              <a:t>in die mens, Gods gunsgenoot!"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30:4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Die vloek is uit die stad verban;</a:t>
            </a:r>
            <a:endParaRPr lang="en-ZA" sz="3600" dirty="0"/>
          </a:p>
          <a:p>
            <a:r>
              <a:rPr lang="nl-NL" sz="3600" dirty="0"/>
              <a:t>die troon van God en van die Lam</a:t>
            </a:r>
            <a:endParaRPr lang="en-ZA" sz="3600" dirty="0"/>
          </a:p>
          <a:p>
            <a:r>
              <a:rPr lang="nl-NL" sz="3600" dirty="0"/>
              <a:t>is nou daarin. Hul sal Hom sien,</a:t>
            </a:r>
            <a:endParaRPr lang="en-ZA" sz="3600" dirty="0"/>
          </a:p>
          <a:p>
            <a:r>
              <a:rPr lang="nl-NL" sz="3600" dirty="0"/>
              <a:t>en al sy knegte sal hom dien.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84403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30:5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Sy Naam sal nie in glorie kwyn </a:t>
            </a:r>
            <a:endParaRPr lang="en-ZA" sz="3600" dirty="0"/>
          </a:p>
          <a:p>
            <a:r>
              <a:rPr lang="nl-NL" sz="3600" dirty="0"/>
              <a:t>maar helder op hul voorhoof skyn.	</a:t>
            </a:r>
            <a:endParaRPr lang="en-ZA" sz="3600" dirty="0"/>
          </a:p>
          <a:p>
            <a:r>
              <a:rPr lang="nl-NL" sz="3600" dirty="0"/>
              <a:t>En nag, wat somber skadu sprei,</a:t>
            </a:r>
            <a:endParaRPr lang="en-ZA" sz="3600" dirty="0"/>
          </a:p>
          <a:p>
            <a:r>
              <a:rPr lang="nl-NL" sz="3600" dirty="0"/>
              <a:t>is daar nie meer: dit is verby.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9316065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5372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30:6</a:t>
            </a:r>
          </a:p>
          <a:p>
            <a:pPr>
              <a:lnSpc>
                <a:spcPts val="3800"/>
              </a:lnSpc>
            </a:pPr>
            <a:endParaRPr lang="en-ZA" sz="3600" dirty="0" smtClean="0"/>
          </a:p>
          <a:p>
            <a:r>
              <a:rPr lang="nl-NL" sz="3600" dirty="0"/>
              <a:t>Geen lamp of son is nodig meer:</a:t>
            </a:r>
            <a:endParaRPr lang="en-ZA" sz="3600" dirty="0"/>
          </a:p>
          <a:p>
            <a:r>
              <a:rPr lang="nl-NL" sz="3600" dirty="0"/>
              <a:t>hul lamp en son is God die Heer.</a:t>
            </a:r>
            <a:endParaRPr lang="en-ZA" sz="3600" dirty="0"/>
          </a:p>
          <a:p>
            <a:r>
              <a:rPr lang="nl-NL" sz="3600" dirty="0"/>
              <a:t>Hul sal ná smaad en druk en stryd</a:t>
            </a:r>
            <a:endParaRPr lang="en-ZA" sz="3600" dirty="0"/>
          </a:p>
          <a:p>
            <a:r>
              <a:rPr lang="nl-NL" sz="3600" dirty="0"/>
              <a:t>as konings heers in ewigheid.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7037956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-29136"/>
            <a:ext cx="853244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Christus </a:t>
            </a:r>
            <a:r>
              <a:rPr lang="af-ZA" sz="2800" i="1" u="sng" dirty="0"/>
              <a:t>die </a:t>
            </a:r>
            <a:r>
              <a:rPr lang="af-ZA" sz="2800" i="1" u="sng" dirty="0" smtClean="0"/>
              <a:t>Oorwinnaar</a:t>
            </a:r>
            <a:r>
              <a:rPr lang="nl-NL" sz="2800" i="1" dirty="0" smtClean="0"/>
              <a:t>   </a:t>
            </a:r>
            <a:r>
              <a:rPr lang="nl-NL" sz="2800" i="1" dirty="0"/>
              <a:t>Op. </a:t>
            </a:r>
            <a:r>
              <a:rPr lang="nl-NL" sz="2800" i="1" dirty="0" smtClean="0"/>
              <a:t>19:11-16</a:t>
            </a:r>
            <a:endParaRPr lang="af-ZA" sz="8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31:1</a:t>
            </a:r>
          </a:p>
          <a:p>
            <a:pPr>
              <a:lnSpc>
                <a:spcPts val="3600"/>
              </a:lnSpc>
            </a:pPr>
            <a:endParaRPr lang="en-ZA" sz="1000" dirty="0" smtClean="0"/>
          </a:p>
          <a:p>
            <a:pPr>
              <a:lnSpc>
                <a:spcPts val="3600"/>
              </a:lnSpc>
            </a:pPr>
            <a:r>
              <a:rPr lang="nl-NL" sz="3600" dirty="0"/>
              <a:t>Toe sien ek teen die bloute, ver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ŉ ruiter op sy haelwit perd;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dit was om Hom stormagtig,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want Hy, die ruiter, voer sy stryd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oordeel in geregtigheid;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Naam is: Trou, Waaragtig.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oog is soos ŉ vlam van vuur,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krone skitter in die uur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langverwagte^oorwinning.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Naam, diep met sy wese een,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deurgrond geen mens, net Hy alleen</a:t>
            </a:r>
            <a:endParaRPr lang="en-ZA" sz="3600" dirty="0"/>
          </a:p>
          <a:p>
            <a:pPr>
              <a:lnSpc>
                <a:spcPts val="3400"/>
              </a:lnSpc>
            </a:pPr>
            <a:r>
              <a:rPr lang="nl-NL" sz="3600" dirty="0"/>
              <a:t>in helder selfbesinning.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253476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116632"/>
            <a:ext cx="8532440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31:2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pPr>
              <a:lnSpc>
                <a:spcPts val="3600"/>
              </a:lnSpc>
            </a:pPr>
            <a:r>
              <a:rPr lang="nl-NL" sz="3600" dirty="0"/>
              <a:t>Die kleed vol bloed vertel sy roem.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Naam waarmee sy volk Hom noem,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is “Woord van God”. Daar binne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volg hemelruiters Hom; hul sit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op spierwit perde, in gelid,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geklee in fyn wit linne.	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Dié hemelleër, skitterwit,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hul is dit wat in streng gelid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saam met Hom uitgetrek het.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uit sy mond het uitgegaan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ŉ swaard waarmee Hy nasies slaan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trots sy toorn gewek het.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269695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116632"/>
            <a:ext cx="8532440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31:3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pPr>
              <a:lnSpc>
                <a:spcPts val="3600"/>
              </a:lnSpc>
            </a:pPr>
            <a:r>
              <a:rPr lang="nl-NL" sz="3600" dirty="0"/>
              <a:t>Hy sal nou met ŉ ysterstaf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sy vonnis oor hul, streng en straf,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met oordeelsdaad bekragtig.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Hy trap die parskuip met sy voet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bring oor hul in volle gloed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toorn van God almagtig.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op sy kleed met bloed geverf,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op sy heup wat heil verwerf,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staan daar ŉ Naam van ere: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dié oorlog het die pleit beslis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dat Hy die "Hoogste Koning" is,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"Heer van alle here"!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7051205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260648"/>
            <a:ext cx="853244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God is </a:t>
            </a:r>
            <a:r>
              <a:rPr lang="nl-NL" sz="2800" i="1" u="sng" dirty="0" smtClean="0"/>
              <a:t>Koning</a:t>
            </a:r>
            <a:r>
              <a:rPr lang="nl-NL" sz="2800" i="1" dirty="0" smtClean="0"/>
              <a:t>   </a:t>
            </a:r>
            <a:r>
              <a:rPr lang="nl-NL" sz="2800" i="1" dirty="0"/>
              <a:t>Op. 11:15-19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32:1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Die hoë lug het toe gebeef</a:t>
            </a:r>
            <a:endParaRPr lang="en-ZA" sz="3600" dirty="0"/>
          </a:p>
          <a:p>
            <a:r>
              <a:rPr lang="nl-NL" sz="3600" dirty="0"/>
              <a:t>en engelstem het neergesweef:</a:t>
            </a:r>
            <a:endParaRPr lang="en-ZA" sz="3600" dirty="0"/>
          </a:p>
          <a:p>
            <a:r>
              <a:rPr lang="nl-NL" sz="3600" dirty="0"/>
              <a:t>"Nou is die koninkryke weer</a:t>
            </a:r>
            <a:endParaRPr lang="en-ZA" sz="3600" dirty="0"/>
          </a:p>
          <a:p>
            <a:r>
              <a:rPr lang="nl-NL" sz="3600" dirty="0"/>
              <a:t>die eiendom van onse Heer</a:t>
            </a:r>
            <a:endParaRPr lang="en-ZA" sz="3600" dirty="0"/>
          </a:p>
          <a:p>
            <a:r>
              <a:rPr lang="nl-NL" sz="3600" dirty="0"/>
              <a:t>en van sy Ryksgesalfde wat</a:t>
            </a:r>
            <a:endParaRPr lang="en-ZA" sz="3600" dirty="0"/>
          </a:p>
          <a:p>
            <a:r>
              <a:rPr lang="nl-NL" sz="3600" dirty="0"/>
              <a:t>die wêreld in sy vuis omvat.</a:t>
            </a:r>
            <a:endParaRPr lang="en-ZA" sz="3600" dirty="0"/>
          </a:p>
          <a:p>
            <a:r>
              <a:rPr lang="nl-NL" sz="3600" dirty="0"/>
              <a:t>Hy sal – beslis is nou die stryd –</a:t>
            </a:r>
            <a:endParaRPr lang="en-ZA" sz="3600" dirty="0"/>
          </a:p>
          <a:p>
            <a:r>
              <a:rPr lang="nl-NL" sz="3600" dirty="0"/>
              <a:t>as Koning heers in ewigheid."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8308743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32:2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Toe het die vier-en-twintigtal,</a:t>
            </a:r>
            <a:endParaRPr lang="en-ZA" sz="3600" dirty="0"/>
          </a:p>
          <a:p>
            <a:r>
              <a:rPr lang="nl-NL" sz="3600" dirty="0"/>
              <a:t>die ouderlinge, neergeval</a:t>
            </a:r>
            <a:endParaRPr lang="en-ZA" sz="3600" dirty="0"/>
          </a:p>
          <a:p>
            <a:r>
              <a:rPr lang="nl-NL" sz="3600" dirty="0"/>
              <a:t>– hul wat voor God op trone sit –</a:t>
            </a:r>
            <a:endParaRPr lang="en-ZA" sz="3600" dirty="0"/>
          </a:p>
          <a:p>
            <a:r>
              <a:rPr lang="nl-NL" sz="3600" dirty="0"/>
              <a:t>en het die hoë God aanbid:</a:t>
            </a:r>
            <a:endParaRPr lang="en-ZA" sz="3600" dirty="0"/>
          </a:p>
          <a:p>
            <a:r>
              <a:rPr lang="nl-NL" sz="3600" dirty="0"/>
              <a:t>"Ons dank U, onse God en Heer,</a:t>
            </a:r>
            <a:endParaRPr lang="en-ZA" sz="3600" dirty="0"/>
          </a:p>
          <a:p>
            <a:r>
              <a:rPr lang="nl-NL" sz="3600" dirty="0"/>
              <a:t>U wat oor alles triomfeer,</a:t>
            </a:r>
            <a:endParaRPr lang="en-ZA" sz="3600" dirty="0"/>
          </a:p>
          <a:p>
            <a:r>
              <a:rPr lang="nl-NL" sz="3600" dirty="0"/>
              <a:t>wat is en was en kom – u mag,</a:t>
            </a:r>
            <a:endParaRPr lang="en-ZA" sz="3600" dirty="0"/>
          </a:p>
          <a:p>
            <a:r>
              <a:rPr lang="nl-NL" sz="3600" dirty="0"/>
              <a:t>o Koning, tree nou aan die dag.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3867561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32:3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"Die volke, woedend opgestaan </a:t>
            </a:r>
            <a:endParaRPr lang="en-ZA" sz="3600" dirty="0"/>
          </a:p>
          <a:p>
            <a:r>
              <a:rPr lang="nl-NL" sz="3600" dirty="0"/>
              <a:t>is deur U toorn neergeslaan.</a:t>
            </a:r>
            <a:endParaRPr lang="en-ZA" sz="3600" dirty="0"/>
          </a:p>
          <a:p>
            <a:r>
              <a:rPr lang="nl-NL" sz="3600" dirty="0"/>
              <a:t>Grysskemer breek die oordeelsdag,</a:t>
            </a:r>
            <a:endParaRPr lang="en-ZA" sz="3600" dirty="0"/>
          </a:p>
          <a:p>
            <a:r>
              <a:rPr lang="nl-NL" sz="3600" dirty="0"/>
              <a:t>as dooies op hul vonnis wag:</a:t>
            </a:r>
            <a:endParaRPr lang="en-ZA" sz="3600" dirty="0"/>
          </a:p>
          <a:p>
            <a:r>
              <a:rPr lang="nl-NL" sz="3600" dirty="0"/>
              <a:t>verderwers van die aarde erf</a:t>
            </a:r>
            <a:endParaRPr lang="en-ZA" sz="3600" dirty="0"/>
          </a:p>
          <a:p>
            <a:r>
              <a:rPr lang="nl-NL" sz="3600" dirty="0"/>
              <a:t>ŉ eewge toestand van verderf,</a:t>
            </a:r>
            <a:endParaRPr lang="en-ZA" sz="3600" dirty="0"/>
          </a:p>
          <a:p>
            <a:r>
              <a:rPr lang="nl-NL" sz="3600" dirty="0"/>
              <a:t>maar al Gods knegte kry ŉ kroon</a:t>
            </a:r>
            <a:endParaRPr lang="en-ZA" sz="3600" dirty="0"/>
          </a:p>
          <a:p>
            <a:r>
              <a:rPr lang="nl-NL" sz="3600" dirty="0"/>
              <a:t>en uit genade arbeidsloon.”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7875579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32:4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Die tempel het toe oopgegaan</a:t>
            </a:r>
            <a:endParaRPr lang="en-ZA" sz="3600" dirty="0"/>
          </a:p>
          <a:p>
            <a:r>
              <a:rPr lang="nl-NL" sz="3600" dirty="0"/>
              <a:t>waarin die heil’ge bondsark staan.</a:t>
            </a:r>
            <a:endParaRPr lang="en-ZA" sz="3600" dirty="0"/>
          </a:p>
          <a:p>
            <a:r>
              <a:rPr lang="nl-NL" sz="3600" dirty="0"/>
              <a:t>Daar straal sy glorie onbesmet,</a:t>
            </a:r>
            <a:endParaRPr lang="en-ZA" sz="3600" dirty="0"/>
          </a:p>
          <a:p>
            <a:r>
              <a:rPr lang="nl-NL" sz="3600" dirty="0"/>
              <a:t>daar lééf die woorde van sy wet:</a:t>
            </a:r>
            <a:endParaRPr lang="en-ZA" sz="3600" dirty="0"/>
          </a:p>
          <a:p>
            <a:r>
              <a:rPr lang="nl-NL" sz="3600" dirty="0"/>
              <a:t>daar’s weerlig wat geen weerstand stuit</a:t>
            </a:r>
            <a:endParaRPr lang="en-ZA" sz="3600" dirty="0"/>
          </a:p>
          <a:p>
            <a:r>
              <a:rPr lang="nl-NL" sz="3600" dirty="0"/>
              <a:t>en donderstemme gee geluid;</a:t>
            </a:r>
            <a:endParaRPr lang="en-ZA" sz="3600" dirty="0"/>
          </a:p>
          <a:p>
            <a:r>
              <a:rPr lang="nl-NL" sz="3600" dirty="0"/>
              <a:t>die aarde beef, daar’s haelslag –</a:t>
            </a:r>
            <a:endParaRPr lang="en-ZA" sz="3600" dirty="0"/>
          </a:p>
          <a:p>
            <a:r>
              <a:rPr lang="nl-NL" sz="3600" dirty="0"/>
              <a:t>dit is die grote oordeelsdag.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132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55059"/>
            <a:ext cx="88204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Lofsang </a:t>
            </a:r>
            <a:r>
              <a:rPr lang="nl-NL" sz="2800" i="1" u="sng" dirty="0"/>
              <a:t>van Maria</a:t>
            </a:r>
            <a:r>
              <a:rPr lang="nl-NL" sz="2800" i="1" dirty="0"/>
              <a:t> </a:t>
            </a:r>
            <a:r>
              <a:rPr lang="nl-NL" sz="2800" i="1" dirty="0" smtClean="0"/>
              <a:t>  Luk.1:46-55</a:t>
            </a:r>
            <a:endParaRPr lang="en-ZA" sz="2800" i="1" dirty="0"/>
          </a:p>
          <a:p>
            <a:endParaRPr lang="af-ZA" sz="3600" dirty="0" smtClean="0"/>
          </a:p>
          <a:p>
            <a:r>
              <a:rPr lang="af-ZA" sz="3600" dirty="0" err="1" smtClean="0"/>
              <a:t>Skrifberyming</a:t>
            </a:r>
            <a:r>
              <a:rPr lang="af-ZA" sz="3600" dirty="0" smtClean="0"/>
              <a:t> 1:1</a:t>
            </a:r>
          </a:p>
          <a:p>
            <a:endParaRPr lang="en-ZA" sz="3600" dirty="0"/>
          </a:p>
          <a:p>
            <a:r>
              <a:rPr lang="nl-NL" sz="3600" dirty="0"/>
              <a:t>Ek wil die hoogste Heer</a:t>
            </a:r>
            <a:endParaRPr lang="en-ZA" sz="3600" dirty="0"/>
          </a:p>
          <a:p>
            <a:r>
              <a:rPr lang="nl-NL" sz="3600" dirty="0"/>
              <a:t>met blye roemtaal eer,</a:t>
            </a:r>
            <a:endParaRPr lang="en-ZA" sz="3600" dirty="0"/>
          </a:p>
          <a:p>
            <a:r>
              <a:rPr lang="nl-NL" sz="3600" dirty="0"/>
              <a:t>my Redder en Bewaker.</a:t>
            </a:r>
            <a:endParaRPr lang="en-ZA" sz="3600" dirty="0"/>
          </a:p>
          <a:p>
            <a:r>
              <a:rPr lang="af-ZA" sz="3600" dirty="0"/>
              <a:t>In nederige staat</a:t>
            </a:r>
            <a:endParaRPr lang="en-ZA" sz="3600" dirty="0"/>
          </a:p>
          <a:p>
            <a:r>
              <a:rPr lang="af-ZA" sz="3600" dirty="0"/>
              <a:t>wou Hy my nie verlaat,</a:t>
            </a:r>
            <a:endParaRPr lang="en-ZA" sz="3600" dirty="0"/>
          </a:p>
          <a:p>
            <a:r>
              <a:rPr lang="af-ZA" sz="3600" dirty="0"/>
              <a:t>my God en Saligmaker.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42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Toe die engele weer gaan</a:t>
            </a:r>
            <a:endParaRPr lang="en-ZA" sz="3600" dirty="0"/>
          </a:p>
          <a:p>
            <a:r>
              <a:rPr lang="nl-NL" sz="3600" dirty="0"/>
              <a:t>na die hemel, hoog en klaar,</a:t>
            </a:r>
            <a:endParaRPr lang="en-ZA" sz="3600" dirty="0"/>
          </a:p>
          <a:p>
            <a:r>
              <a:rPr lang="nl-NL" sz="3600" dirty="0"/>
              <a:t>en dit stil was op die veld,</a:t>
            </a:r>
            <a:endParaRPr lang="en-ZA" sz="3600" dirty="0"/>
          </a:p>
          <a:p>
            <a:r>
              <a:rPr lang="nl-NL" sz="3600" dirty="0"/>
              <a:t>sê die herders vir mekaar:</a:t>
            </a:r>
            <a:endParaRPr lang="en-ZA" sz="3600" dirty="0"/>
          </a:p>
          <a:p>
            <a:r>
              <a:rPr lang="af-ZA" sz="3600" dirty="0"/>
              <a:t>“Ons gaan self kyk na die saak</a:t>
            </a:r>
            <a:endParaRPr lang="en-ZA" sz="3600" dirty="0"/>
          </a:p>
          <a:p>
            <a:r>
              <a:rPr lang="nl-NL" sz="3600" dirty="0"/>
              <a:t>deur die Heer bekend gemaak!"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260648"/>
            <a:ext cx="853244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Wat ŉ </a:t>
            </a:r>
            <a:r>
              <a:rPr lang="nl-NL" sz="2800" i="1" u="sng" dirty="0" smtClean="0"/>
              <a:t>Liefde</a:t>
            </a:r>
            <a:r>
              <a:rPr lang="nl-NL" sz="2800" i="1" dirty="0" smtClean="0"/>
              <a:t>   </a:t>
            </a:r>
            <a:r>
              <a:rPr lang="nl-NL" sz="2800" i="1" dirty="0"/>
              <a:t>1 Joh. 3:1-5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33:1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Wat ŉ liefde^en volheidslewe,</a:t>
            </a:r>
            <a:endParaRPr lang="en-ZA" sz="3600" dirty="0"/>
          </a:p>
          <a:p>
            <a:r>
              <a:rPr lang="nl-NL" sz="3600" dirty="0"/>
              <a:t>waar ons bly ons in beroem,</a:t>
            </a:r>
            <a:endParaRPr lang="en-ZA" sz="3600" dirty="0"/>
          </a:p>
          <a:p>
            <a:r>
              <a:rPr lang="nl-NL" sz="3600" dirty="0"/>
              <a:t>het die Vader ons gegewe</a:t>
            </a:r>
            <a:endParaRPr lang="en-ZA" sz="3600" dirty="0"/>
          </a:p>
          <a:p>
            <a:r>
              <a:rPr lang="nl-NL" sz="3600" dirty="0"/>
              <a:t>dat Hy ons sy kinders noem!</a:t>
            </a:r>
            <a:endParaRPr lang="en-ZA" sz="3600" dirty="0"/>
          </a:p>
          <a:p>
            <a:r>
              <a:rPr lang="nl-NL" sz="3600" dirty="0"/>
              <a:t>Maar die wêreld weet van dié</a:t>
            </a:r>
            <a:endParaRPr lang="en-ZA" sz="3600" dirty="0"/>
          </a:p>
          <a:p>
            <a:r>
              <a:rPr lang="nl-NL" sz="3600" dirty="0"/>
              <a:t>wat uit God gebore^is, nie,</a:t>
            </a:r>
            <a:endParaRPr lang="en-ZA" sz="3600" dirty="0"/>
          </a:p>
          <a:p>
            <a:r>
              <a:rPr lang="nl-NL" sz="3600" dirty="0"/>
              <a:t>het die kennis van die Heer nie</a:t>
            </a:r>
            <a:endParaRPr lang="en-ZA" sz="3600" dirty="0"/>
          </a:p>
          <a:p>
            <a:r>
              <a:rPr lang="nl-NL" sz="3600" dirty="0"/>
              <a:t>as hul hoogste skat begeer nie.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6676852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33:2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Wat die Heer nog meer beloof het,	</a:t>
            </a:r>
            <a:endParaRPr lang="en-ZA" sz="3600" dirty="0"/>
          </a:p>
          <a:p>
            <a:r>
              <a:rPr lang="nl-NL" sz="3600" dirty="0"/>
              <a:t>bly verborge; tot dié uur</a:t>
            </a:r>
            <a:endParaRPr lang="en-ZA" sz="3600" dirty="0"/>
          </a:p>
          <a:p>
            <a:r>
              <a:rPr lang="nl-NL" sz="3600" dirty="0"/>
              <a:t>ál die wonders eers onthul het: </a:t>
            </a:r>
            <a:endParaRPr lang="en-ZA" sz="3600" dirty="0"/>
          </a:p>
          <a:p>
            <a:r>
              <a:rPr lang="nl-NL" sz="3600" dirty="0"/>
              <a:t>vredesbond wat ewig duur.</a:t>
            </a:r>
            <a:endParaRPr lang="en-ZA" sz="3600" dirty="0"/>
          </a:p>
          <a:p>
            <a:r>
              <a:rPr lang="nl-NL" sz="3600" dirty="0"/>
              <a:t>Ja, wanneer die Here kom,</a:t>
            </a:r>
            <a:endParaRPr lang="en-ZA" sz="3600" dirty="0"/>
          </a:p>
          <a:p>
            <a:r>
              <a:rPr lang="nl-NL" sz="3600" dirty="0"/>
              <a:t>dan word ons gelyk aan Hom,</a:t>
            </a:r>
            <a:endParaRPr lang="en-ZA" sz="3600" dirty="0"/>
          </a:p>
          <a:p>
            <a:r>
              <a:rPr lang="nl-NL" sz="3600" dirty="0"/>
              <a:t>want ons sal in skerp omlyning</a:t>
            </a:r>
            <a:endParaRPr lang="en-ZA" sz="3600" dirty="0"/>
          </a:p>
          <a:p>
            <a:r>
              <a:rPr lang="nl-NL" sz="3600" dirty="0"/>
              <a:t>Hom aanskou in sy verskyning.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792799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33:3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Wie die Middelaar sal inwag</a:t>
            </a:r>
            <a:endParaRPr lang="en-ZA" sz="3600" dirty="0"/>
          </a:p>
          <a:p>
            <a:r>
              <a:rPr lang="nl-NL" sz="3600" dirty="0"/>
              <a:t>as Hy uit die hemel kom,</a:t>
            </a:r>
            <a:endParaRPr lang="en-ZA" sz="3600" dirty="0"/>
          </a:p>
          <a:p>
            <a:r>
              <a:rPr lang="nl-NL" sz="3600" dirty="0"/>
              <a:t>word gereinig deur die volmag</a:t>
            </a:r>
            <a:endParaRPr lang="en-ZA" sz="3600" dirty="0"/>
          </a:p>
          <a:p>
            <a:r>
              <a:rPr lang="nl-NL" sz="3600" dirty="0"/>
              <a:t>wat daar uit sy sterwe kom.</a:t>
            </a:r>
            <a:endParaRPr lang="en-ZA" sz="3600" dirty="0"/>
          </a:p>
          <a:p>
            <a:r>
              <a:rPr lang="nl-NL" sz="3600" dirty="0"/>
              <a:t>Teen die sonde duur die stryd:</a:t>
            </a:r>
            <a:endParaRPr lang="en-ZA" sz="3600" dirty="0"/>
          </a:p>
          <a:p>
            <a:r>
              <a:rPr lang="nl-NL" sz="3600" dirty="0"/>
              <a:t>"Sonde^is ongeregtigheid!</a:t>
            </a:r>
            <a:endParaRPr lang="en-ZA" sz="3600" dirty="0"/>
          </a:p>
          <a:p>
            <a:r>
              <a:rPr lang="nl-NL" sz="3600" dirty="0"/>
              <a:t>Maar ons lewe, weergebore,</a:t>
            </a:r>
            <a:endParaRPr lang="en-ZA" sz="3600" dirty="0"/>
          </a:p>
          <a:p>
            <a:r>
              <a:rPr lang="nl-NL" sz="3600" dirty="0"/>
              <a:t>is tot heilig-wees verkore!”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00659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-27384"/>
            <a:ext cx="853244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H</a:t>
            </a:r>
            <a:r>
              <a:rPr lang="nl-NL" sz="2800" i="1" u="sng" cap="small" dirty="0"/>
              <a:t>ere</a:t>
            </a:r>
            <a:r>
              <a:rPr lang="nl-NL" sz="2800" i="1" u="sng" dirty="0"/>
              <a:t> is </a:t>
            </a:r>
            <a:r>
              <a:rPr lang="nl-NL" sz="2800" i="1" u="sng" dirty="0" smtClean="0"/>
              <a:t>God</a:t>
            </a:r>
            <a:r>
              <a:rPr lang="nl-NL" sz="2800" i="1" dirty="0" smtClean="0"/>
              <a:t>   </a:t>
            </a:r>
            <a:r>
              <a:rPr lang="nl-NL" sz="2800" i="1" dirty="0"/>
              <a:t>Jes. </a:t>
            </a:r>
            <a:r>
              <a:rPr lang="nl-NL" sz="2800" i="1" dirty="0" smtClean="0"/>
              <a:t>45:1-11</a:t>
            </a:r>
            <a:endParaRPr lang="af-ZA" sz="2800" i="1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34:1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pPr>
              <a:lnSpc>
                <a:spcPts val="3600"/>
              </a:lnSpc>
            </a:pPr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is God, ŉ eenge </a:t>
            </a:r>
            <a:r>
              <a:rPr lang="nl-NL" sz="3600" cap="small" dirty="0"/>
              <a:t>Heer</a:t>
            </a:r>
            <a:r>
              <a:rPr lang="nl-NL" sz="3600" dirty="0"/>
              <a:t>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is God, en niemand meer.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Erken dit, alle volke,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waar die sonlig smôrens blink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tot waar dit in die purper sink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sagte skemerwolke.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is God, want Hy vermag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kom en gaan van dag en nag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loop in vaste kringe.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Hy bring die heil en onheil voort,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hul luister na sy almagswoord –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</a:t>
            </a:r>
            <a:r>
              <a:rPr lang="nl-NL" sz="3600" cap="small" dirty="0"/>
              <a:t>Heer</a:t>
            </a:r>
            <a:r>
              <a:rPr lang="nl-NL" sz="3600" dirty="0"/>
              <a:t> doen al dié dinge.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2823937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188640"/>
            <a:ext cx="8532440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34:2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pPr>
              <a:lnSpc>
                <a:spcPts val="3600"/>
              </a:lnSpc>
            </a:pPr>
            <a:r>
              <a:rPr lang="nl-NL" sz="3600" dirty="0"/>
              <a:t>Stuur God ons sy bevrydingswoord –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bring dan, o hemel, wolke voort,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waaruit dit redding reën,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geregtigheid van uitkoms sing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ons die blye boodskap bring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van God se rykste seën.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Dan sal die aarde^uit vrugb're kluit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heil en vrede uit laat spruit –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geen onheil is daar meer nie!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Die reg sal uit die aarde breek,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want God die </a:t>
            </a:r>
            <a:r>
              <a:rPr lang="nl-NL" sz="3600" cap="small" dirty="0"/>
              <a:t>Heer</a:t>
            </a:r>
            <a:r>
              <a:rPr lang="nl-NL" sz="3600" dirty="0"/>
              <a:t> het dit gespreek,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en niemand kan dit keer nie.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555363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188640"/>
            <a:ext cx="8532440" cy="656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34:3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pPr>
              <a:lnSpc>
                <a:spcPts val="3600"/>
              </a:lnSpc>
            </a:pPr>
            <a:r>
              <a:rPr lang="nl-NL" sz="3600" dirty="0"/>
              <a:t>Wee hom wat met sy Maker twis,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wat, waar hy net ŉ potskerf is,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Gods weg met hom bevraag het! 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ŉ Erdewerk, ŉ nietigheid,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kan dit sy Maker ooit verwyt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dat Hy hom só gemaak het?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Maar nee, ons buig ootmoedig neer;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ons wil die hoë hande eer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wat ons só toeberei het,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ons in dié hande altyd stel,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as kinders, </a:t>
            </a:r>
            <a:r>
              <a:rPr lang="nl-NL" sz="3600" cap="small" dirty="0"/>
              <a:t>Heer</a:t>
            </a:r>
            <a:r>
              <a:rPr lang="nl-NL" sz="3600" dirty="0"/>
              <a:t>, die werk vertel</a:t>
            </a:r>
            <a:endParaRPr lang="en-ZA" sz="3600" dirty="0"/>
          </a:p>
          <a:p>
            <a:pPr>
              <a:lnSpc>
                <a:spcPts val="3600"/>
              </a:lnSpc>
            </a:pPr>
            <a:r>
              <a:rPr lang="nl-NL" sz="3600" dirty="0"/>
              <a:t>waardeur U ons verbly het.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936156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332656"/>
            <a:ext cx="853244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Aan God alleen die eer</a:t>
            </a:r>
            <a:r>
              <a:rPr lang="af-ZA" sz="2800" i="1" dirty="0"/>
              <a:t> </a:t>
            </a:r>
            <a:r>
              <a:rPr lang="af-ZA" sz="2800" i="1" dirty="0" smtClean="0"/>
              <a:t>   </a:t>
            </a:r>
            <a:r>
              <a:rPr lang="nl-NL" sz="2800" i="1" dirty="0" smtClean="0"/>
              <a:t>Rom</a:t>
            </a:r>
            <a:r>
              <a:rPr lang="nl-NL" sz="2800" i="1" dirty="0"/>
              <a:t>. 11:33-36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2800" i="1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35:1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O dieptes vol geheimenis</a:t>
            </a:r>
            <a:endParaRPr lang="en-ZA" sz="3600" dirty="0"/>
          </a:p>
          <a:p>
            <a:r>
              <a:rPr lang="nl-NL" sz="3600" dirty="0"/>
              <a:t>wat vir ons oog onpeilbaar is!</a:t>
            </a:r>
            <a:endParaRPr lang="en-ZA" sz="3600" dirty="0"/>
          </a:p>
          <a:p>
            <a:r>
              <a:rPr lang="nl-NL" sz="3600" dirty="0"/>
              <a:t>O wysheidsbron en kennis wat</a:t>
            </a:r>
            <a:endParaRPr lang="en-ZA" sz="3600" dirty="0"/>
          </a:p>
          <a:p>
            <a:r>
              <a:rPr lang="nl-NL" sz="3600" dirty="0"/>
              <a:t>die som van alle dinge^omvat!</a:t>
            </a:r>
            <a:endParaRPr lang="en-ZA" sz="3600" dirty="0"/>
          </a:p>
          <a:p>
            <a:r>
              <a:rPr lang="nl-NL" sz="3600" dirty="0"/>
              <a:t>Nog dieper as die hemelrond</a:t>
            </a:r>
            <a:endParaRPr lang="en-ZA" sz="3600" dirty="0"/>
          </a:p>
          <a:p>
            <a:r>
              <a:rPr lang="nl-NL" sz="3600" dirty="0"/>
              <a:t>is God se oordeel, sonder grond.</a:t>
            </a:r>
            <a:endParaRPr lang="en-ZA" sz="3600" dirty="0"/>
          </a:p>
          <a:p>
            <a:r>
              <a:rPr lang="nl-NL" sz="3600" dirty="0"/>
              <a:t>En dieper as die diepste seë,</a:t>
            </a:r>
            <a:endParaRPr lang="en-ZA" sz="3600" dirty="0"/>
          </a:p>
          <a:p>
            <a:r>
              <a:rPr lang="nl-NL" sz="3600" dirty="0"/>
              <a:t>so onnaspeurlik is sy </a:t>
            </a:r>
            <a:r>
              <a:rPr lang="nl-NL" sz="3600" dirty="0" smtClean="0"/>
              <a:t>weë</a:t>
            </a:r>
            <a:r>
              <a:rPr lang="nl-NL" sz="3600" dirty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16851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35:2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Het ooit ŉ mens of hemeling</a:t>
            </a:r>
            <a:endParaRPr lang="en-ZA" sz="3600" dirty="0"/>
          </a:p>
          <a:p>
            <a:r>
              <a:rPr lang="nl-NL" sz="3600" dirty="0"/>
              <a:t>in Gods gedagtes deurgedring?</a:t>
            </a:r>
            <a:endParaRPr lang="en-ZA" sz="3600" dirty="0"/>
          </a:p>
          <a:p>
            <a:r>
              <a:rPr lang="nl-NL" sz="3600" dirty="0"/>
              <a:t>Of wie is daar so groot van gees,</a:t>
            </a:r>
            <a:endParaRPr lang="en-ZA" sz="3600" dirty="0"/>
          </a:p>
          <a:p>
            <a:r>
              <a:rPr lang="nl-NL" sz="3600" dirty="0"/>
              <a:t>dat hy sý raadsman ooit kan wees?</a:t>
            </a:r>
            <a:endParaRPr lang="en-ZA" sz="3600" dirty="0"/>
          </a:p>
          <a:p>
            <a:r>
              <a:rPr lang="nl-NL" sz="3600" dirty="0"/>
              <a:t>Wie het aan God ŉ guns bewys</a:t>
            </a:r>
            <a:endParaRPr lang="en-ZA" sz="3600" dirty="0"/>
          </a:p>
          <a:p>
            <a:r>
              <a:rPr lang="nl-NL" sz="3600" dirty="0"/>
              <a:t>dat hy van Hom vergelding eis?</a:t>
            </a:r>
            <a:endParaRPr lang="en-ZA" sz="3600" dirty="0"/>
          </a:p>
          <a:p>
            <a:r>
              <a:rPr lang="af-ZA" sz="3600" dirty="0"/>
              <a:t>Wat is by God, so hoog verhewe,</a:t>
            </a:r>
            <a:endParaRPr lang="en-ZA" sz="3600" dirty="0"/>
          </a:p>
          <a:p>
            <a:r>
              <a:rPr lang="nl-NL" sz="3600" dirty="0"/>
              <a:t>die mens wat in die stof moet lewe?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487683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35:3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Uit Hom - die Bron van alle goed;</a:t>
            </a:r>
            <a:endParaRPr lang="en-ZA" sz="3600" dirty="0"/>
          </a:p>
          <a:p>
            <a:r>
              <a:rPr lang="nl-NL" sz="3600" dirty="0"/>
              <a:t>deur Hom - wat alles dra en voed;</a:t>
            </a:r>
            <a:endParaRPr lang="en-ZA" sz="3600" dirty="0"/>
          </a:p>
          <a:p>
            <a:r>
              <a:rPr lang="nl-NL" sz="3600" dirty="0"/>
              <a:t>tot Hom - die doel van al wat streef,</a:t>
            </a:r>
            <a:endParaRPr lang="en-ZA" sz="3600" dirty="0"/>
          </a:p>
          <a:p>
            <a:r>
              <a:rPr lang="nl-NL" sz="3600" dirty="0"/>
              <a:t>wat is en word, wat roer en sweef,</a:t>
            </a:r>
            <a:endParaRPr lang="en-ZA" sz="3600" dirty="0"/>
          </a:p>
          <a:p>
            <a:r>
              <a:rPr lang="nl-NL" sz="3600" dirty="0"/>
              <a:t>tot Hom is alle dinge wat</a:t>
            </a:r>
            <a:endParaRPr lang="en-ZA" sz="3600" dirty="0"/>
          </a:p>
          <a:p>
            <a:r>
              <a:rPr lang="nl-NL" sz="3600" dirty="0"/>
              <a:t>Hy met een wilsgreep gans omvat.</a:t>
            </a:r>
            <a:endParaRPr lang="en-ZA" sz="3600" dirty="0"/>
          </a:p>
          <a:p>
            <a:r>
              <a:rPr lang="nl-NL" sz="3600" dirty="0"/>
              <a:t>Aan Hom, die God wat ewig lewe,</a:t>
            </a:r>
            <a:endParaRPr lang="en-ZA" sz="3600" dirty="0"/>
          </a:p>
          <a:p>
            <a:r>
              <a:rPr lang="nl-NL" sz="3600" dirty="0"/>
              <a:t>word ewig lof en eer gegewe.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2316054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Lofsang van die 144 </a:t>
            </a:r>
            <a:r>
              <a:rPr lang="nl-NL" sz="2800" i="1" u="sng" dirty="0" smtClean="0"/>
              <a:t>000</a:t>
            </a:r>
            <a:r>
              <a:rPr lang="nl-NL" sz="2800" i="1" dirty="0" smtClean="0"/>
              <a:t>   </a:t>
            </a:r>
            <a:r>
              <a:rPr lang="nl-NL" sz="2800" i="1" dirty="0"/>
              <a:t>Op. 14:2-5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36:1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Toe hoor ek uit die hemel uit</a:t>
            </a:r>
            <a:endParaRPr lang="en-ZA" sz="3600" dirty="0"/>
          </a:p>
          <a:p>
            <a:r>
              <a:rPr lang="nl-NL" sz="3600" dirty="0"/>
              <a:t>ŉ sangstem groot soos die geluid</a:t>
            </a:r>
            <a:endParaRPr lang="en-ZA" sz="3600" dirty="0"/>
          </a:p>
          <a:p>
            <a:r>
              <a:rPr lang="nl-NL" sz="3600" dirty="0"/>
              <a:t>van golwe wat die seekus slaan,</a:t>
            </a:r>
            <a:endParaRPr lang="en-ZA" sz="3600" dirty="0"/>
          </a:p>
          <a:p>
            <a:r>
              <a:rPr lang="nl-NL" sz="3600" dirty="0"/>
              <a:t>of donder wat die stormpad gaan.</a:t>
            </a:r>
            <a:endParaRPr lang="en-ZA" sz="3600" dirty="0"/>
          </a:p>
          <a:p>
            <a:r>
              <a:rPr lang="nl-NL" sz="3600" dirty="0"/>
              <a:t>Dit het my oor ook sag gestreel</a:t>
            </a:r>
            <a:endParaRPr lang="en-ZA" sz="3600" dirty="0"/>
          </a:p>
          <a:p>
            <a:r>
              <a:rPr lang="nl-NL" sz="3600" dirty="0"/>
              <a:t>soos siters waar hul sag op speel.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8130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die herders het gegaan;</a:t>
            </a:r>
            <a:endParaRPr lang="en-ZA" sz="3600" dirty="0"/>
          </a:p>
          <a:p>
            <a:r>
              <a:rPr lang="nl-NL" sz="3600" dirty="0"/>
              <a:t>en hul het die Wonderkind</a:t>
            </a:r>
            <a:endParaRPr lang="en-ZA" sz="3600" dirty="0"/>
          </a:p>
          <a:p>
            <a:r>
              <a:rPr lang="nl-NL" sz="3600" dirty="0"/>
              <a:t>in die voerkrip toegedek</a:t>
            </a:r>
            <a:endParaRPr lang="en-ZA" sz="3600" dirty="0"/>
          </a:p>
          <a:p>
            <a:r>
              <a:rPr lang="nl-NL" sz="3600" dirty="0"/>
              <a:t>by die moedermaagd gevind,</a:t>
            </a:r>
            <a:endParaRPr lang="en-ZA" sz="3600" dirty="0"/>
          </a:p>
          <a:p>
            <a:r>
              <a:rPr lang="nl-NL" sz="3600" dirty="0"/>
              <a:t>en hul het in blye taal</a:t>
            </a:r>
            <a:endParaRPr lang="en-ZA" sz="3600" dirty="0"/>
          </a:p>
          <a:p>
            <a:r>
              <a:rPr lang="nl-NL" sz="3600" dirty="0"/>
              <a:t>van die Wonderkind verhaal.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36:2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Die duisendtalle stemme bring</a:t>
            </a:r>
            <a:endParaRPr lang="en-ZA" sz="3600" dirty="0"/>
          </a:p>
          <a:p>
            <a:r>
              <a:rPr lang="nl-NL" sz="3600" dirty="0"/>
              <a:t>die nuwe lied wat hulle sing.</a:t>
            </a:r>
            <a:endParaRPr lang="en-ZA" sz="3600" dirty="0"/>
          </a:p>
          <a:p>
            <a:r>
              <a:rPr lang="nl-NL" sz="3600" dirty="0"/>
              <a:t>Dit was ŉ lied in nuwe toon</a:t>
            </a:r>
            <a:endParaRPr lang="en-ZA" sz="3600" dirty="0"/>
          </a:p>
          <a:p>
            <a:r>
              <a:rPr lang="nl-NL" sz="3600" dirty="0"/>
              <a:t>wat hulle aanhef voor die troon</a:t>
            </a:r>
            <a:endParaRPr lang="en-ZA" sz="3600" dirty="0"/>
          </a:p>
          <a:p>
            <a:r>
              <a:rPr lang="nl-NL" sz="3600" dirty="0"/>
              <a:t>en voor die hofstoet wat met glans</a:t>
            </a:r>
            <a:endParaRPr lang="en-ZA" sz="3600" dirty="0"/>
          </a:p>
          <a:p>
            <a:r>
              <a:rPr lang="nl-NL" sz="3600" dirty="0"/>
              <a:t>van vlammelig Gods troon omkrans.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5066222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36:3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En buiten hul kon niemand meer</a:t>
            </a:r>
            <a:endParaRPr lang="en-ZA" sz="3600" dirty="0"/>
          </a:p>
          <a:p>
            <a:r>
              <a:rPr lang="nl-NL" sz="3600" dirty="0"/>
              <a:t>die klanke van dié loflied leer,</a:t>
            </a:r>
            <a:endParaRPr lang="en-ZA" sz="3600" dirty="0"/>
          </a:p>
          <a:p>
            <a:r>
              <a:rPr lang="nl-NL" sz="3600" dirty="0"/>
              <a:t>só diep was hulle ingelei,</a:t>
            </a:r>
            <a:endParaRPr lang="en-ZA" sz="3600" dirty="0"/>
          </a:p>
          <a:p>
            <a:r>
              <a:rPr lang="nl-NL" sz="3600" dirty="0"/>
              <a:t>in Gods geheime ingewy!</a:t>
            </a:r>
            <a:endParaRPr lang="en-ZA" sz="3600" dirty="0"/>
          </a:p>
          <a:p>
            <a:r>
              <a:rPr lang="nl-NL" sz="3600" dirty="0"/>
              <a:t>Hul lewe, deur die Lam gekoop,</a:t>
            </a:r>
            <a:endParaRPr lang="en-ZA" sz="3600" dirty="0"/>
          </a:p>
          <a:p>
            <a:r>
              <a:rPr lang="nl-NL" sz="3600" dirty="0"/>
              <a:t>gaan soos ŉ spierwit lelie oop.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6787983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36:4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Dis hulle wat, op aarde rein,</a:t>
            </a:r>
            <a:endParaRPr lang="en-ZA" sz="3600" dirty="0"/>
          </a:p>
          <a:p>
            <a:r>
              <a:rPr lang="nl-NL" sz="3600" dirty="0"/>
              <a:t>voor God volkome skoon verskyn,	</a:t>
            </a:r>
            <a:endParaRPr lang="en-ZA" sz="3600" dirty="0"/>
          </a:p>
          <a:p>
            <a:r>
              <a:rPr lang="nl-NL" sz="3600" dirty="0"/>
              <a:t>as eerstelinge,^aan God gewy</a:t>
            </a:r>
            <a:endParaRPr lang="en-ZA" sz="3600" dirty="0"/>
          </a:p>
          <a:p>
            <a:r>
              <a:rPr lang="nl-NL" sz="3600" dirty="0"/>
              <a:t>en aan die Lam, deur loskoop vry.</a:t>
            </a:r>
            <a:endParaRPr lang="en-ZA" sz="3600" dirty="0"/>
          </a:p>
          <a:p>
            <a:r>
              <a:rPr lang="nl-NL" sz="3600" dirty="0"/>
              <a:t>Al agter Hom kom hulle aan;</a:t>
            </a:r>
            <a:endParaRPr lang="en-ZA" sz="3600" dirty="0"/>
          </a:p>
          <a:p>
            <a:r>
              <a:rPr lang="nl-NL" sz="3600" dirty="0"/>
              <a:t>hul volg Hom waar sy voetstap gaan.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7600287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36:5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Deur Gods genade^in Christus ryk,</a:t>
            </a:r>
            <a:endParaRPr lang="en-ZA" sz="3600" dirty="0"/>
          </a:p>
          <a:p>
            <a:r>
              <a:rPr lang="nl-NL" sz="3600" dirty="0"/>
              <a:t>was hulle aan sy beeld gelyk:</a:t>
            </a:r>
            <a:endParaRPr lang="en-ZA" sz="3600" dirty="0"/>
          </a:p>
          <a:p>
            <a:r>
              <a:rPr lang="nl-NL" sz="3600" dirty="0"/>
              <a:t>geen valse skyn het hul verblind,</a:t>
            </a:r>
            <a:endParaRPr lang="en-ZA" sz="3600" dirty="0"/>
          </a:p>
          <a:p>
            <a:r>
              <a:rPr lang="nl-NL" sz="3600" dirty="0"/>
              <a:t>geen leuen is in hul mond gevind,</a:t>
            </a:r>
            <a:endParaRPr lang="en-ZA" sz="3600" dirty="0"/>
          </a:p>
          <a:p>
            <a:r>
              <a:rPr lang="nl-NL" sz="3600" dirty="0"/>
              <a:t>geen letsel het húl aangekleef,</a:t>
            </a:r>
            <a:endParaRPr lang="en-ZA" sz="3600" dirty="0"/>
          </a:p>
          <a:p>
            <a:r>
              <a:rPr lang="nl-NL" sz="3600" dirty="0"/>
              <a:t>wat nou by God in reinheid leef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478577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332656"/>
            <a:ext cx="853244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Oorwinnaarslied </a:t>
            </a:r>
            <a:r>
              <a:rPr lang="nl-NL" sz="2800" i="1" u="sng" dirty="0"/>
              <a:t>by </a:t>
            </a:r>
            <a:r>
              <a:rPr lang="nl-NL" sz="2800" i="1" u="sng" dirty="0" smtClean="0"/>
              <a:t>Eindgerig</a:t>
            </a:r>
            <a:r>
              <a:rPr lang="nl-NL" sz="2800" i="1" dirty="0" smtClean="0"/>
              <a:t>   </a:t>
            </a:r>
            <a:r>
              <a:rPr lang="nl-NL" sz="2800" i="1" dirty="0"/>
              <a:t>Op. 15:2-4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37:1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Toe sien ek soos ŉ see van glas,</a:t>
            </a:r>
            <a:endParaRPr lang="en-ZA" sz="3600" dirty="0"/>
          </a:p>
          <a:p>
            <a:r>
              <a:rPr lang="nl-NL" sz="3600" dirty="0"/>
              <a:t>deurstraal met geel-rooi vlammelig.</a:t>
            </a:r>
            <a:endParaRPr lang="en-ZA" sz="3600" dirty="0"/>
          </a:p>
          <a:p>
            <a:r>
              <a:rPr lang="nl-NL" sz="3600" dirty="0"/>
              <a:t>En die oorwinnaars van die dier </a:t>
            </a:r>
            <a:endParaRPr lang="en-ZA" sz="3600" dirty="0"/>
          </a:p>
          <a:p>
            <a:r>
              <a:rPr lang="nl-NL" sz="3600" dirty="0"/>
              <a:t>– hul wat nie voor sy mag wou swig –</a:t>
            </a:r>
            <a:endParaRPr lang="en-ZA" sz="3600" dirty="0"/>
          </a:p>
          <a:p>
            <a:r>
              <a:rPr lang="nl-NL" sz="3600" dirty="0"/>
              <a:t>het langs die see van glas gestaan,</a:t>
            </a:r>
            <a:endParaRPr lang="en-ZA" sz="3600" dirty="0"/>
          </a:p>
          <a:p>
            <a:r>
              <a:rPr lang="nl-NL" sz="3600" dirty="0"/>
              <a:t>en daar was siters in hul hand.</a:t>
            </a:r>
            <a:endParaRPr lang="en-ZA" sz="3600" dirty="0"/>
          </a:p>
          <a:p>
            <a:r>
              <a:rPr lang="nl-NL" sz="3600" dirty="0"/>
              <a:t>Hul het gesing soos Israel</a:t>
            </a:r>
            <a:endParaRPr lang="en-ZA" sz="3600" dirty="0"/>
          </a:p>
          <a:p>
            <a:r>
              <a:rPr lang="nl-NL" sz="3600" dirty="0"/>
              <a:t>gesing het aan die Skelfseestrand.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5243798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37:2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Die lied van Moses, kneg van God,</a:t>
            </a:r>
            <a:endParaRPr lang="en-ZA" sz="3600" dirty="0"/>
          </a:p>
          <a:p>
            <a:r>
              <a:rPr lang="nl-NL" sz="3600" dirty="0"/>
              <a:t>het hul tot eer van God gesing,</a:t>
            </a:r>
            <a:endParaRPr lang="en-ZA" sz="3600" dirty="0"/>
          </a:p>
          <a:p>
            <a:r>
              <a:rPr lang="nl-NL" sz="3600" dirty="0"/>
              <a:t>en aan die Lam, vir hul geslag,</a:t>
            </a:r>
            <a:endParaRPr lang="en-ZA" sz="3600" dirty="0"/>
          </a:p>
          <a:p>
            <a:r>
              <a:rPr lang="nl-NL" sz="3600" dirty="0"/>
              <a:t>oorwinnaarshulde toegebring:</a:t>
            </a:r>
            <a:endParaRPr lang="en-ZA" sz="3600" dirty="0"/>
          </a:p>
          <a:p>
            <a:r>
              <a:rPr lang="nl-NL" sz="3600" dirty="0"/>
              <a:t>"Hoe groot en wonderbaar, o Heer,</a:t>
            </a:r>
            <a:endParaRPr lang="en-ZA" sz="3600" dirty="0"/>
          </a:p>
          <a:p>
            <a:r>
              <a:rPr lang="nl-NL" sz="3600" dirty="0"/>
              <a:t>hoe billik, reg en almagsterk,</a:t>
            </a:r>
            <a:endParaRPr lang="en-ZA" sz="3600" dirty="0"/>
          </a:p>
          <a:p>
            <a:r>
              <a:rPr lang="nl-NL" sz="3600" dirty="0"/>
              <a:t>hoe waar en trou, o Koning van</a:t>
            </a:r>
            <a:endParaRPr lang="en-ZA" sz="3600" dirty="0"/>
          </a:p>
          <a:p>
            <a:r>
              <a:rPr lang="nl-NL" sz="3600" dirty="0"/>
              <a:t>die heiliges is al u werk!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995949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37:3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“Wie sal, o Regter, U nie vrees,</a:t>
            </a:r>
            <a:endParaRPr lang="en-ZA" sz="3600" dirty="0"/>
          </a:p>
          <a:p>
            <a:r>
              <a:rPr lang="nl-NL" sz="3600" dirty="0"/>
              <a:t>wie sal u hoë Naam nie prys?</a:t>
            </a:r>
            <a:endParaRPr lang="en-ZA" sz="3600" dirty="0"/>
          </a:p>
          <a:p>
            <a:r>
              <a:rPr lang="nl-NL" sz="3600" dirty="0"/>
              <a:t>Wie sal U na u oordeelswerk</a:t>
            </a:r>
            <a:endParaRPr lang="en-ZA" sz="3600" dirty="0"/>
          </a:p>
          <a:p>
            <a:r>
              <a:rPr lang="nl-NL" sz="3600" dirty="0"/>
              <a:t>nie lofsing en U eer bewys?</a:t>
            </a:r>
            <a:endParaRPr lang="en-ZA" sz="3600" dirty="0"/>
          </a:p>
          <a:p>
            <a:r>
              <a:rPr lang="nl-NL" sz="3600" dirty="0"/>
              <a:t>U’s heilig, Heer: die nasies kom</a:t>
            </a:r>
            <a:endParaRPr lang="en-ZA" sz="3600" dirty="0"/>
          </a:p>
          <a:p>
            <a:r>
              <a:rPr lang="nl-NL" sz="3600" dirty="0"/>
              <a:t>om U te eer, en hulle sing,</a:t>
            </a:r>
            <a:endParaRPr lang="en-ZA" sz="3600" dirty="0"/>
          </a:p>
          <a:p>
            <a:r>
              <a:rPr lang="nl-NL" sz="3600" dirty="0"/>
              <a:t>want hulle sien regverdigheid</a:t>
            </a:r>
            <a:endParaRPr lang="en-ZA" sz="3600" dirty="0"/>
          </a:p>
          <a:p>
            <a:r>
              <a:rPr lang="nl-NL" sz="3600" dirty="0"/>
              <a:t>in elke daad wat U volbring."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8785629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260648"/>
            <a:ext cx="853244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eerste </a:t>
            </a:r>
            <a:r>
              <a:rPr lang="nl-NL" sz="2800" i="1" u="sng" dirty="0" smtClean="0"/>
              <a:t>liefde</a:t>
            </a:r>
            <a:r>
              <a:rPr lang="nl-NL" sz="2800" i="1" dirty="0" smtClean="0"/>
              <a:t>   </a:t>
            </a:r>
            <a:r>
              <a:rPr lang="nl-NL" sz="2800" i="1" dirty="0"/>
              <a:t>Op. 2:1-7  </a:t>
            </a:r>
            <a:r>
              <a:rPr lang="nl-NL" sz="2800" i="1" u="sng" dirty="0"/>
              <a:t>Aan Efese</a:t>
            </a:r>
            <a:endParaRPr lang="en-ZA" sz="2800" i="1" u="sng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38:1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wat die sewe sterre dra</a:t>
            </a:r>
            <a:endParaRPr lang="en-ZA" sz="3600" dirty="0"/>
          </a:p>
          <a:p>
            <a:r>
              <a:rPr lang="nl-NL" sz="3600" dirty="0"/>
              <a:t>wat vonkel in my regterhand;</a:t>
            </a:r>
            <a:endParaRPr lang="en-ZA" sz="3600" dirty="0"/>
          </a:p>
          <a:p>
            <a:r>
              <a:rPr lang="nl-NL" sz="3600" dirty="0"/>
              <a:t>wat wandel waar die kandelaars,</a:t>
            </a:r>
            <a:endParaRPr lang="en-ZA" sz="3600" dirty="0"/>
          </a:p>
          <a:p>
            <a:r>
              <a:rPr lang="nl-NL" sz="3600" dirty="0"/>
              <a:t>die sewe goues, om My brand –</a:t>
            </a:r>
            <a:endParaRPr lang="en-ZA" sz="3600" dirty="0"/>
          </a:p>
          <a:p>
            <a:r>
              <a:rPr lang="nl-NL" sz="3600" dirty="0"/>
              <a:t>Ek ken jou werk, al die geswoeg,</a:t>
            </a:r>
            <a:endParaRPr lang="en-ZA" sz="3600" dirty="0"/>
          </a:p>
          <a:p>
            <a:r>
              <a:rPr lang="nl-NL" sz="3600" dirty="0"/>
              <a:t>en hoe geduldig dat jy ly,</a:t>
            </a:r>
            <a:endParaRPr lang="en-ZA" sz="3600" dirty="0"/>
          </a:p>
          <a:p>
            <a:r>
              <a:rPr lang="nl-NL" sz="3600" dirty="0"/>
              <a:t>dat jy die kwaad en leuen nie duld</a:t>
            </a:r>
            <a:endParaRPr lang="en-ZA" sz="3600" dirty="0"/>
          </a:p>
          <a:p>
            <a:r>
              <a:rPr lang="nl-NL" sz="3600" dirty="0"/>
              <a:t>en vir my Naam en waarheid stry.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7496754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38:2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Helaas, dié bruidstyd is verby!</a:t>
            </a:r>
            <a:endParaRPr lang="en-ZA" sz="3600" dirty="0"/>
          </a:p>
          <a:p>
            <a:r>
              <a:rPr lang="nl-NL" sz="3600" dirty="0"/>
              <a:t>Jou eerste liefde‘t jy verlaat.</a:t>
            </a:r>
            <a:endParaRPr lang="en-ZA" sz="3600" dirty="0"/>
          </a:p>
          <a:p>
            <a:r>
              <a:rPr lang="nl-NL" sz="3600" dirty="0"/>
              <a:t>Dink tog daaraan en soek dit weer,	</a:t>
            </a:r>
            <a:endParaRPr lang="en-ZA" sz="3600" dirty="0"/>
          </a:p>
          <a:p>
            <a:r>
              <a:rPr lang="nl-NL" sz="3600" dirty="0"/>
              <a:t>dié liefde met die liefdesdaad.</a:t>
            </a:r>
            <a:endParaRPr lang="en-ZA" sz="3600" dirty="0"/>
          </a:p>
          <a:p>
            <a:r>
              <a:rPr lang="nl-NL" sz="3600" dirty="0"/>
              <a:t>En as jy tog my Woord verwerp,</a:t>
            </a:r>
            <a:endParaRPr lang="en-ZA" sz="3600" dirty="0"/>
          </a:p>
          <a:p>
            <a:r>
              <a:rPr lang="nl-NL" sz="3600" dirty="0"/>
              <a:t>dan kom Ek, maar met oordeel, weer:</a:t>
            </a:r>
            <a:endParaRPr lang="en-ZA" sz="3600" dirty="0"/>
          </a:p>
          <a:p>
            <a:r>
              <a:rPr lang="nl-NL" sz="3600" dirty="0"/>
              <a:t>Jou kandelaar verloor sy plek</a:t>
            </a:r>
            <a:endParaRPr lang="en-ZA" sz="3600" dirty="0"/>
          </a:p>
          <a:p>
            <a:r>
              <a:rPr lang="nl-NL" sz="3600" dirty="0"/>
              <a:t>indien jou hart My nie begeer.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360416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38:3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O, luister na My as Ek roep –</a:t>
            </a:r>
            <a:endParaRPr lang="en-ZA" sz="3600" dirty="0"/>
          </a:p>
          <a:p>
            <a:r>
              <a:rPr lang="nl-NL" sz="3600" dirty="0"/>
              <a:t>dit is die roepstem van die Gees.</a:t>
            </a:r>
            <a:endParaRPr lang="en-ZA" sz="3600" dirty="0"/>
          </a:p>
          <a:p>
            <a:r>
              <a:rPr lang="nl-NL" sz="3600" dirty="0"/>
              <a:t>Al wie ŉ oor het, laat hom hoor,</a:t>
            </a:r>
            <a:endParaRPr lang="en-ZA" sz="3600" dirty="0"/>
          </a:p>
          <a:p>
            <a:r>
              <a:rPr lang="nl-NL" sz="3600" dirty="0"/>
              <a:t>dat jy my bruidskerk weer kan wees.</a:t>
            </a:r>
            <a:endParaRPr lang="en-ZA" sz="3600" dirty="0"/>
          </a:p>
          <a:p>
            <a:r>
              <a:rPr lang="nl-NL" sz="3600" dirty="0"/>
              <a:t>Aan die oorwinnaar in die stryd</a:t>
            </a:r>
            <a:endParaRPr lang="en-ZA" sz="3600" dirty="0"/>
          </a:p>
          <a:p>
            <a:r>
              <a:rPr lang="nl-NL" sz="3600" dirty="0"/>
              <a:t>gee Ek te ete van die boom,</a:t>
            </a:r>
            <a:endParaRPr lang="en-ZA" sz="3600" dirty="0"/>
          </a:p>
          <a:p>
            <a:r>
              <a:rPr lang="nl-NL" sz="3600" dirty="0"/>
              <a:t>die altyd-nuwe vrugte van</a:t>
            </a:r>
            <a:endParaRPr lang="en-ZA" sz="3600" dirty="0"/>
          </a:p>
          <a:p>
            <a:r>
              <a:rPr lang="nl-NL" sz="3600" dirty="0"/>
              <a:t>Gods paradys se lewensboom.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3287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4:8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Almal was verwonderd oor</a:t>
            </a:r>
            <a:endParaRPr lang="en-ZA" sz="3600" dirty="0"/>
          </a:p>
          <a:p>
            <a:r>
              <a:rPr lang="nl-NL" sz="3600" dirty="0"/>
              <a:t>wat die herders openbaar;</a:t>
            </a:r>
            <a:endParaRPr lang="en-ZA" sz="3600" dirty="0"/>
          </a:p>
          <a:p>
            <a:r>
              <a:rPr lang="nl-NL" sz="3600" dirty="0"/>
              <a:t>maar Maria het die woord</a:t>
            </a:r>
            <a:endParaRPr lang="en-ZA" sz="3600" dirty="0"/>
          </a:p>
          <a:p>
            <a:r>
              <a:rPr lang="nl-NL" sz="3600" dirty="0"/>
              <a:t>peinsend in haar hart bewaar.</a:t>
            </a:r>
            <a:endParaRPr lang="en-ZA" sz="3600" dirty="0"/>
          </a:p>
          <a:p>
            <a:r>
              <a:rPr lang="nl-NL" sz="3600" dirty="0"/>
              <a:t>En hul stem het God geprys</a:t>
            </a:r>
            <a:endParaRPr lang="en-ZA" sz="3600" dirty="0"/>
          </a:p>
          <a:p>
            <a:r>
              <a:rPr lang="nl-NL" sz="3600" dirty="0"/>
              <a:t>vir sy woord en gunsbewys.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Getrou tot die </a:t>
            </a:r>
            <a:r>
              <a:rPr lang="nl-NL" sz="2800" i="1" u="sng" dirty="0" smtClean="0"/>
              <a:t>dood</a:t>
            </a:r>
            <a:r>
              <a:rPr lang="nl-NL" sz="2800" i="1" dirty="0" smtClean="0"/>
              <a:t>   </a:t>
            </a:r>
            <a:r>
              <a:rPr lang="nl-NL" sz="2800" i="1" dirty="0"/>
              <a:t>Op. 2:8-11  </a:t>
            </a:r>
            <a:r>
              <a:rPr lang="nl-NL" sz="2800" i="1" u="sng" dirty="0"/>
              <a:t>Aan Smirna</a:t>
            </a:r>
            <a:endParaRPr lang="en-ZA" sz="2800" i="1" u="sng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39:1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Dit sê die Eerste^en Laaste, Hy</a:t>
            </a:r>
            <a:endParaRPr lang="en-ZA" sz="3600" dirty="0"/>
          </a:p>
          <a:p>
            <a:r>
              <a:rPr lang="nl-NL" sz="3600" dirty="0"/>
              <a:t>wat dood was maar nie dood kon bly:</a:t>
            </a:r>
            <a:endParaRPr lang="en-ZA" sz="3600" dirty="0"/>
          </a:p>
          <a:p>
            <a:r>
              <a:rPr lang="nl-NL" sz="3600" dirty="0"/>
              <a:t>Ek ken jou werk en lydenslot,</a:t>
            </a:r>
            <a:endParaRPr lang="en-ZA" sz="3600" dirty="0"/>
          </a:p>
          <a:p>
            <a:r>
              <a:rPr lang="nl-NL" sz="3600" dirty="0"/>
              <a:t>jou armoed, maar jy’s ryk in God.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744963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39:2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hoor die lastering en roem</a:t>
            </a:r>
            <a:endParaRPr lang="en-ZA" sz="3600" dirty="0"/>
          </a:p>
          <a:p>
            <a:r>
              <a:rPr lang="nl-NL" sz="3600" dirty="0"/>
              <a:t>van wie hulself Gods Bondsvolk noem,</a:t>
            </a:r>
            <a:endParaRPr lang="en-ZA" sz="3600" dirty="0"/>
          </a:p>
          <a:p>
            <a:r>
              <a:rPr lang="nl-NL" sz="3600" dirty="0"/>
              <a:t>maar wat dié volk se wese mis</a:t>
            </a:r>
            <a:endParaRPr lang="en-ZA" sz="3600" dirty="0"/>
          </a:p>
          <a:p>
            <a:r>
              <a:rPr lang="nl-NL" sz="3600" dirty="0"/>
              <a:t>en Satans sinagoge is.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196180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39:3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Wees nie bevrees as jul moet ly;</a:t>
            </a:r>
            <a:endParaRPr lang="en-ZA" sz="3600" dirty="0"/>
          </a:p>
          <a:p>
            <a:r>
              <a:rPr lang="nl-NL" sz="3600" dirty="0"/>
              <a:t>die duiwel self sal jul bestry.</a:t>
            </a:r>
            <a:endParaRPr lang="en-ZA" sz="3600" dirty="0"/>
          </a:p>
          <a:p>
            <a:r>
              <a:rPr lang="nl-NL" sz="3600" dirty="0"/>
              <a:t>Jul mart'laarskap is kort van duur:</a:t>
            </a:r>
            <a:endParaRPr lang="en-ZA" sz="3600" dirty="0"/>
          </a:p>
          <a:p>
            <a:r>
              <a:rPr lang="nl-NL" sz="3600" dirty="0"/>
              <a:t>jul lyde^is Gods beproewingsvuur.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2445263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39:4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Jy wat volhard in stryd en nood,</a:t>
            </a:r>
            <a:endParaRPr lang="en-ZA" sz="3600" dirty="0"/>
          </a:p>
          <a:p>
            <a:r>
              <a:rPr lang="nl-NL" sz="3600" dirty="0"/>
              <a:t>jy moet getrou wees tot die dood.</a:t>
            </a:r>
            <a:endParaRPr lang="en-ZA" sz="3600" dirty="0"/>
          </a:p>
          <a:p>
            <a:r>
              <a:rPr lang="nl-NL" sz="3600" dirty="0"/>
              <a:t>Genade sal Ek jou betoon</a:t>
            </a:r>
            <a:endParaRPr lang="en-ZA" sz="3600" dirty="0"/>
          </a:p>
          <a:p>
            <a:r>
              <a:rPr lang="nl-NL" sz="3600" dirty="0"/>
              <a:t>en aan jou gee die lewenskroon.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7822726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39:5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En luister, elkeen wat kan hoor,</a:t>
            </a:r>
            <a:endParaRPr lang="en-ZA" sz="3600" dirty="0"/>
          </a:p>
          <a:p>
            <a:r>
              <a:rPr lang="nl-NL" sz="3600" dirty="0"/>
              <a:t>die Gees sê in jul hart en oor:</a:t>
            </a:r>
            <a:endParaRPr lang="en-ZA" sz="3600" dirty="0"/>
          </a:p>
          <a:p>
            <a:r>
              <a:rPr lang="nl-NL" sz="3600" dirty="0"/>
              <a:t>Die tweede dood sal nimmermeer</a:t>
            </a:r>
            <a:endParaRPr lang="en-ZA" sz="3600" dirty="0"/>
          </a:p>
          <a:p>
            <a:r>
              <a:rPr lang="nl-NL" sz="3600" dirty="0"/>
              <a:t>oor die oorwinnaar triomfeer.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391699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Word </a:t>
            </a:r>
            <a:r>
              <a:rPr lang="nl-NL" sz="2800" i="1" u="sng" dirty="0" smtClean="0"/>
              <a:t>wakker</a:t>
            </a:r>
            <a:r>
              <a:rPr lang="nl-NL" sz="2800" i="1" dirty="0" smtClean="0"/>
              <a:t>   </a:t>
            </a:r>
            <a:r>
              <a:rPr lang="nl-NL" sz="2800" i="1" dirty="0"/>
              <a:t>Op. 2:12-17   </a:t>
            </a:r>
            <a:r>
              <a:rPr lang="nl-NL" sz="2800" i="1" u="sng" dirty="0"/>
              <a:t>Aan Pergamus</a:t>
            </a:r>
            <a:endParaRPr lang="en-ZA" sz="2800" i="1" u="sng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40:1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wat die swaard dra, weerskant skerp,</a:t>
            </a:r>
            <a:endParaRPr lang="en-ZA" sz="3600" dirty="0"/>
          </a:p>
          <a:p>
            <a:r>
              <a:rPr lang="nl-NL" sz="3600" dirty="0"/>
              <a:t>waarmee 'k my vyand neer sal werp,</a:t>
            </a:r>
            <a:endParaRPr lang="en-ZA" sz="3600" dirty="0"/>
          </a:p>
          <a:p>
            <a:r>
              <a:rPr lang="nl-NL" sz="3600" dirty="0"/>
              <a:t>Ek ken jou werk, weet waar jy woon –</a:t>
            </a:r>
            <a:endParaRPr lang="en-ZA" sz="3600" dirty="0"/>
          </a:p>
          <a:p>
            <a:r>
              <a:rPr lang="nl-NL" sz="3600" dirty="0"/>
              <a:t>die plek van Satan op sy troon.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424305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40:2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Jou liefde, trou, aan My verpand,</a:t>
            </a:r>
            <a:endParaRPr lang="en-ZA" sz="3600" dirty="0"/>
          </a:p>
          <a:p>
            <a:r>
              <a:rPr lang="de-DE" sz="3600" dirty="0"/>
              <a:t>hou in die martelvure stand;</a:t>
            </a:r>
            <a:endParaRPr lang="en-ZA" sz="3600" dirty="0"/>
          </a:p>
          <a:p>
            <a:r>
              <a:rPr lang="nl-NL" sz="3600" dirty="0"/>
              <a:t>en jou geloof is vas ten spyt</a:t>
            </a:r>
            <a:endParaRPr lang="en-ZA" sz="3600" dirty="0"/>
          </a:p>
          <a:p>
            <a:r>
              <a:rPr lang="nl-NL" sz="3600" dirty="0"/>
              <a:t>van Satans felste toorn en nyd.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013177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40:3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Maar in jou midde sluip die slang</a:t>
            </a:r>
            <a:endParaRPr lang="en-ZA" sz="3600" dirty="0"/>
          </a:p>
          <a:p>
            <a:r>
              <a:rPr lang="nl-NL" sz="3600" dirty="0"/>
              <a:t>wat siele met sy liste vang.</a:t>
            </a:r>
            <a:endParaRPr lang="en-ZA" sz="3600" dirty="0"/>
          </a:p>
          <a:p>
            <a:r>
              <a:rPr lang="nl-NL" sz="3600" dirty="0"/>
              <a:t>Die lokwoord uit sy leuenmond</a:t>
            </a:r>
            <a:endParaRPr lang="en-ZA" sz="3600" dirty="0"/>
          </a:p>
          <a:p>
            <a:r>
              <a:rPr lang="nl-NL" sz="3600" dirty="0"/>
              <a:t>verlei die volk van my verbond.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103714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40:4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Word wakker, stuit die kwaad!  Waarom</a:t>
            </a:r>
            <a:endParaRPr lang="en-ZA" sz="3600" dirty="0"/>
          </a:p>
          <a:p>
            <a:r>
              <a:rPr lang="nl-NL" sz="3600" dirty="0"/>
              <a:t>sal Ek in gramskap na jou kom</a:t>
            </a:r>
            <a:endParaRPr lang="en-ZA" sz="3600" dirty="0"/>
          </a:p>
          <a:p>
            <a:r>
              <a:rPr lang="nl-NL" sz="3600" dirty="0"/>
              <a:t>en met die skerp swaard van my mond</a:t>
            </a:r>
            <a:endParaRPr lang="en-ZA" sz="3600" dirty="0"/>
          </a:p>
          <a:p>
            <a:r>
              <a:rPr lang="nl-NL" sz="3600" dirty="0"/>
              <a:t>my vyand neerslaan teen die grond?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2215537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40:5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roep dit uit voor wie ŉ oor,</a:t>
            </a:r>
            <a:endParaRPr lang="en-ZA" sz="3600" dirty="0"/>
          </a:p>
          <a:p>
            <a:r>
              <a:rPr lang="nl-NL" sz="3600" dirty="0"/>
              <a:t>voor wie ŉ hart het – laat hom hoor,</a:t>
            </a:r>
            <a:endParaRPr lang="en-ZA" sz="3600" dirty="0"/>
          </a:p>
          <a:p>
            <a:r>
              <a:rPr lang="nl-NL" sz="3600" dirty="0"/>
              <a:t>gewillig as die Gees getuig</a:t>
            </a:r>
            <a:endParaRPr lang="en-ZA" sz="3600" dirty="0"/>
          </a:p>
          <a:p>
            <a:r>
              <a:rPr lang="nl-NL" sz="3600" dirty="0"/>
              <a:t>om na my wil sy wil te buig.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004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Woord het mens </a:t>
            </a:r>
            <a:r>
              <a:rPr lang="nl-NL" sz="2800" i="1" u="sng" dirty="0" smtClean="0"/>
              <a:t>geword</a:t>
            </a:r>
            <a:r>
              <a:rPr lang="nl-NL" sz="2800" i="1" dirty="0" smtClean="0"/>
              <a:t>   </a:t>
            </a:r>
            <a:r>
              <a:rPr lang="nl-NL" sz="2800" i="1" dirty="0"/>
              <a:t>Joh. 1:14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Woord het </a:t>
            </a:r>
            <a:r>
              <a:rPr lang="nl-NL" sz="3600" dirty="0" smtClean="0"/>
              <a:t>vlees geword</a:t>
            </a:r>
            <a:endParaRPr lang="en-ZA" sz="3600" dirty="0"/>
          </a:p>
          <a:p>
            <a:r>
              <a:rPr lang="nl-NL" sz="3600" dirty="0"/>
              <a:t>en hier by ons kom bly.</a:t>
            </a:r>
            <a:endParaRPr lang="en-ZA" sz="3600" dirty="0"/>
          </a:p>
          <a:p>
            <a:r>
              <a:rPr lang="nl-NL" sz="3600" dirty="0"/>
              <a:t>Ons het sy heerlikheid aanskou,</a:t>
            </a:r>
            <a:endParaRPr lang="en-ZA" sz="3600" dirty="0"/>
          </a:p>
          <a:p>
            <a:r>
              <a:rPr lang="af-ZA" sz="3600" dirty="0"/>
              <a:t>Gods </a:t>
            </a:r>
            <a:r>
              <a:rPr lang="af-ZA" sz="3600" dirty="0" err="1"/>
              <a:t>eenge</a:t>
            </a:r>
            <a:r>
              <a:rPr lang="af-ZA" sz="3600" dirty="0"/>
              <a:t> Seun is Hy;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40:6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Aan die oorwinnaar in die stryd</a:t>
            </a:r>
            <a:endParaRPr lang="en-ZA" sz="3600" dirty="0"/>
          </a:p>
          <a:p>
            <a:r>
              <a:rPr lang="nl-NL" sz="3600" dirty="0"/>
              <a:t>skenk Ek ŉ groot verborgenheid:</a:t>
            </a:r>
            <a:endParaRPr lang="en-ZA" sz="3600" dirty="0"/>
          </a:p>
          <a:p>
            <a:r>
              <a:rPr lang="nl-NL" sz="3600" dirty="0"/>
              <a:t>die manna uit die wildernis,</a:t>
            </a:r>
            <a:endParaRPr lang="en-ZA" sz="3600" dirty="0"/>
          </a:p>
          <a:p>
            <a:r>
              <a:rPr lang="nl-NL" sz="3600" dirty="0"/>
              <a:t>maar wat tog diep verborge is.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9809843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40:7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Wit keursteen uit die marmerberg</a:t>
            </a:r>
            <a:endParaRPr lang="en-ZA" sz="3600" dirty="0"/>
          </a:p>
          <a:p>
            <a:r>
              <a:rPr lang="nl-NL" sz="3600" dirty="0"/>
              <a:t>– sy naam reeds daarop uitgekerf –</a:t>
            </a:r>
            <a:endParaRPr lang="en-ZA" sz="3600" dirty="0"/>
          </a:p>
          <a:p>
            <a:r>
              <a:rPr lang="nl-NL" sz="3600" dirty="0"/>
              <a:t>gee Ek aan hom;  daar is geeneen</a:t>
            </a:r>
            <a:endParaRPr lang="en-ZA" sz="3600" dirty="0"/>
          </a:p>
          <a:p>
            <a:r>
              <a:rPr lang="nl-NL" sz="3600" dirty="0"/>
              <a:t>wat dit kan lees, net hy alleen.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459379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Bewaar my </a:t>
            </a:r>
            <a:r>
              <a:rPr lang="nl-NL" sz="2800" i="1" u="sng" dirty="0" smtClean="0"/>
              <a:t>Woord</a:t>
            </a:r>
            <a:r>
              <a:rPr lang="nl-NL" sz="2800" i="1" dirty="0" smtClean="0"/>
              <a:t>   </a:t>
            </a:r>
            <a:r>
              <a:rPr lang="nl-NL" sz="2800" i="1" dirty="0"/>
              <a:t>Op. 2:18-28   </a:t>
            </a:r>
            <a:r>
              <a:rPr lang="nl-NL" sz="2800" i="1" u="sng" dirty="0"/>
              <a:t>Aan Thiatire</a:t>
            </a:r>
            <a:endParaRPr lang="en-ZA" sz="2800" i="1" u="sng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41:1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Die Seun van God, die hoogste Heer,</a:t>
            </a:r>
            <a:endParaRPr lang="en-ZA" sz="3600" dirty="0"/>
          </a:p>
          <a:p>
            <a:r>
              <a:rPr lang="nl-NL" sz="3600" dirty="0"/>
              <a:t>Hy stuur sy magsbevele neer!</a:t>
            </a:r>
            <a:endParaRPr lang="en-ZA" sz="3600" dirty="0"/>
          </a:p>
          <a:p>
            <a:r>
              <a:rPr lang="nl-NL" sz="3600" dirty="0"/>
              <a:t>Sy oog is soos ŉ vlam van vuur,</a:t>
            </a:r>
            <a:endParaRPr lang="en-ZA" sz="3600" dirty="0"/>
          </a:p>
          <a:p>
            <a:r>
              <a:rPr lang="nl-NL" sz="3600" dirty="0"/>
              <a:t>sy voet soos koper, blink geskuur.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236039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41:2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ken jou ywer, ongedoof,</a:t>
            </a:r>
            <a:endParaRPr lang="en-ZA" sz="3600" dirty="0"/>
          </a:p>
          <a:p>
            <a:r>
              <a:rPr lang="nl-NL" sz="3600" dirty="0"/>
              <a:t>jou liefde, diens en jou geloof,</a:t>
            </a:r>
            <a:endParaRPr lang="en-ZA" sz="3600" dirty="0"/>
          </a:p>
          <a:p>
            <a:r>
              <a:rPr lang="nl-NL" sz="3600" dirty="0"/>
              <a:t>jou lydsaamheid, nog onverkort,</a:t>
            </a:r>
            <a:endParaRPr lang="en-ZA" sz="3600" dirty="0"/>
          </a:p>
          <a:p>
            <a:r>
              <a:rPr lang="nl-NL" sz="3600" dirty="0"/>
              <a:t>en dat jou werk al beter word.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5113771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41:3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Maar daar is een wat strikke weef:</a:t>
            </a:r>
            <a:endParaRPr lang="en-ZA" sz="3600" dirty="0"/>
          </a:p>
          <a:p>
            <a:r>
              <a:rPr lang="nl-NL" sz="3600" dirty="0"/>
              <a:t>Isébel het by jou herleef;</a:t>
            </a:r>
            <a:endParaRPr lang="en-ZA" sz="3600" dirty="0"/>
          </a:p>
          <a:p>
            <a:r>
              <a:rPr lang="nl-NL" sz="3600" dirty="0"/>
              <a:t>sy wat die offermaaltyd sprei,</a:t>
            </a:r>
            <a:endParaRPr lang="en-ZA" sz="3600" dirty="0"/>
          </a:p>
          <a:p>
            <a:r>
              <a:rPr lang="nl-NL" sz="3600" dirty="0"/>
              <a:t>my volk tot sedeloosheid lei.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419549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41:4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Aan hulle wat my Woord bewaar,</a:t>
            </a:r>
            <a:endParaRPr lang="en-ZA" sz="3600" dirty="0"/>
          </a:p>
          <a:p>
            <a:r>
              <a:rPr lang="nl-NL" sz="3600" dirty="0"/>
              <a:t>die Satansdieptes nie ervaar,</a:t>
            </a:r>
            <a:endParaRPr lang="en-ZA" sz="3600" dirty="0"/>
          </a:p>
          <a:p>
            <a:r>
              <a:rPr lang="nl-NL" sz="3600" dirty="0"/>
              <a:t>aan die getroues gee Ek las:</a:t>
            </a:r>
            <a:endParaRPr lang="en-ZA" sz="3600" dirty="0"/>
          </a:p>
          <a:p>
            <a:r>
              <a:rPr lang="nl-NL" sz="3600" dirty="0"/>
              <a:t>kleef enkel aan my woorde vas.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7882091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41:5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Aan wie oorwin, onwankelbaar</a:t>
            </a:r>
            <a:endParaRPr lang="en-ZA" sz="3600" dirty="0"/>
          </a:p>
          <a:p>
            <a:r>
              <a:rPr lang="nl-NL" sz="3600" dirty="0"/>
              <a:t>my werke tot die end bewaar:</a:t>
            </a:r>
            <a:endParaRPr lang="en-ZA" sz="3600" dirty="0"/>
          </a:p>
          <a:p>
            <a:r>
              <a:rPr lang="nl-NL" sz="3600" dirty="0"/>
              <a:t>hy sal oor nasies triomfeer,</a:t>
            </a:r>
            <a:endParaRPr lang="en-ZA" sz="3600" dirty="0"/>
          </a:p>
          <a:p>
            <a:r>
              <a:rPr lang="nl-NL" sz="3600" dirty="0"/>
              <a:t>met ysterstaf sal hy regeer;</a:t>
            </a:r>
            <a:endParaRPr lang="en-Z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336278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41:6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die leërs wat hom teëstaan,</a:t>
            </a:r>
            <a:endParaRPr lang="en-ZA" sz="3600" dirty="0"/>
          </a:p>
          <a:p>
            <a:r>
              <a:rPr lang="nl-NL" sz="3600" dirty="0"/>
              <a:t>sal hy soos kruike stukkend slaan.</a:t>
            </a:r>
            <a:endParaRPr lang="en-ZA" sz="3600" dirty="0"/>
          </a:p>
          <a:p>
            <a:r>
              <a:rPr lang="nl-NL" sz="3600" dirty="0"/>
              <a:t>Dis toonbeeld van die heerskappy</a:t>
            </a:r>
            <a:endParaRPr lang="en-ZA" sz="3600" dirty="0"/>
          </a:p>
          <a:p>
            <a:r>
              <a:rPr lang="nl-NL" sz="3600" dirty="0"/>
              <a:t>wat Hy, die Vader, gee aan My.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318490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41:7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Boodskapper van die dag wat kom,</a:t>
            </a:r>
            <a:endParaRPr lang="en-ZA" sz="3600" dirty="0"/>
          </a:p>
          <a:p>
            <a:r>
              <a:rPr lang="nl-NL" sz="3600" dirty="0"/>
              <a:t>die môrester, gee Ek aan hom.</a:t>
            </a:r>
            <a:endParaRPr lang="en-ZA" sz="3600" dirty="0"/>
          </a:p>
          <a:p>
            <a:r>
              <a:rPr lang="nl-NL" sz="3600" dirty="0"/>
              <a:t>Ontwaak dan, slapers van die nag,</a:t>
            </a:r>
            <a:endParaRPr lang="en-ZA" sz="3600" dirty="0"/>
          </a:p>
          <a:p>
            <a:r>
              <a:rPr lang="nl-NL" sz="3600" dirty="0"/>
              <a:t>gee op die Gees se roepstem ag!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8085762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Jy is </a:t>
            </a:r>
            <a:r>
              <a:rPr lang="nl-NL" sz="2800" i="1" u="sng" dirty="0" smtClean="0"/>
              <a:t>dood</a:t>
            </a:r>
            <a:r>
              <a:rPr lang="nl-NL" sz="2800" i="1" dirty="0" smtClean="0"/>
              <a:t>   </a:t>
            </a:r>
            <a:r>
              <a:rPr lang="nl-NL" sz="2800" i="1" dirty="0"/>
              <a:t>Op. 3:1-6   </a:t>
            </a:r>
            <a:r>
              <a:rPr lang="nl-NL" sz="2800" i="1" u="sng" dirty="0"/>
              <a:t>Aan Sardis</a:t>
            </a:r>
            <a:endParaRPr lang="en-ZA" sz="2800" i="1" u="sng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42:1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wat die sewe Geeste het,</a:t>
            </a:r>
            <a:endParaRPr lang="en-ZA" sz="3600" dirty="0"/>
          </a:p>
          <a:p>
            <a:r>
              <a:rPr lang="nl-NL" sz="3600" dirty="0"/>
              <a:t>en wat die sewe sterre hou –</a:t>
            </a:r>
            <a:endParaRPr lang="en-ZA" sz="3600" dirty="0"/>
          </a:p>
          <a:p>
            <a:r>
              <a:rPr lang="nl-NL" sz="3600" dirty="0"/>
              <a:t>Ek gee die boodskap deur aan jou:</a:t>
            </a:r>
            <a:endParaRPr lang="en-ZA" sz="3600" dirty="0"/>
          </a:p>
          <a:p>
            <a:r>
              <a:rPr lang="nl-NL" sz="3600" dirty="0"/>
              <a:t>dis Ek wat op jou werke let.</a:t>
            </a:r>
            <a:endParaRPr lang="en-ZA" sz="3600" dirty="0"/>
          </a:p>
          <a:p>
            <a:r>
              <a:rPr lang="nl-NL" sz="3600" dirty="0"/>
              <a:t>Jou werke ken Ek, maar dis skyn,</a:t>
            </a:r>
            <a:endParaRPr lang="en-ZA" sz="3600" dirty="0"/>
          </a:p>
          <a:p>
            <a:r>
              <a:rPr lang="nl-NL" sz="3600" dirty="0"/>
              <a:t>die lewe het uit jou verdwyn.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5408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dié heerlikheid van Hom   </a:t>
            </a:r>
            <a:endParaRPr lang="en-ZA" sz="3600" dirty="0"/>
          </a:p>
          <a:p>
            <a:r>
              <a:rPr lang="nl-NL" sz="3600" dirty="0"/>
              <a:t>wat van die Vader kom,</a:t>
            </a:r>
            <a:endParaRPr lang="en-ZA" sz="3600" dirty="0"/>
          </a:p>
          <a:p>
            <a:r>
              <a:rPr lang="nl-NL" sz="3600" dirty="0"/>
              <a:t>wat vol </a:t>
            </a:r>
            <a:r>
              <a:rPr lang="nl-NL" sz="3600" dirty="0" smtClean="0"/>
              <a:t>genade^en </a:t>
            </a:r>
            <a:r>
              <a:rPr lang="nl-NL" sz="3600" dirty="0"/>
              <a:t>derenis</a:t>
            </a:r>
            <a:endParaRPr lang="en-ZA" sz="3600" dirty="0"/>
          </a:p>
          <a:p>
            <a:r>
              <a:rPr lang="nl-NL" sz="3600" dirty="0"/>
              <a:t>en vol van waarheid is.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42:2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Word wakker uit die sluimerdood!</a:t>
            </a:r>
            <a:endParaRPr lang="en-ZA" sz="3600" dirty="0"/>
          </a:p>
          <a:p>
            <a:r>
              <a:rPr lang="nl-NL" sz="3600" dirty="0"/>
              <a:t>Jou werk is nie opreg en waar,</a:t>
            </a:r>
            <a:endParaRPr lang="en-ZA" sz="3600" dirty="0"/>
          </a:p>
          <a:p>
            <a:r>
              <a:rPr lang="nl-NL" sz="3600" dirty="0"/>
              <a:t>jou wese troebel, duister, maar</a:t>
            </a:r>
            <a:endParaRPr lang="en-ZA" sz="3600" dirty="0"/>
          </a:p>
          <a:p>
            <a:r>
              <a:rPr lang="nl-NL" sz="3600" dirty="0"/>
              <a:t>voor God lê al jou werke bloot!</a:t>
            </a:r>
            <a:endParaRPr lang="en-ZA" sz="3600" dirty="0"/>
          </a:p>
          <a:p>
            <a:r>
              <a:rPr lang="nl-NL" sz="3600" dirty="0"/>
              <a:t>Word wakker uit jou slaap en red</a:t>
            </a:r>
            <a:endParaRPr lang="en-ZA" sz="3600" dirty="0"/>
          </a:p>
          <a:p>
            <a:r>
              <a:rPr lang="nl-NL" sz="3600" dirty="0"/>
              <a:t>wat amper nie meer lewe het!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96245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42:3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My Woord was helder soos kristal,</a:t>
            </a:r>
            <a:endParaRPr lang="en-ZA" sz="3600" dirty="0"/>
          </a:p>
          <a:p>
            <a:r>
              <a:rPr lang="nl-NL" sz="3600" dirty="0"/>
              <a:t>jou bruidstyd fris soos môredou.</a:t>
            </a:r>
            <a:endParaRPr lang="en-ZA" sz="3600" dirty="0"/>
          </a:p>
          <a:p>
            <a:r>
              <a:rPr lang="nl-NL" sz="3600" dirty="0"/>
              <a:t>En hoe is dit verdonker nou!</a:t>
            </a:r>
            <a:endParaRPr lang="en-ZA" sz="3600" dirty="0"/>
          </a:p>
          <a:p>
            <a:r>
              <a:rPr lang="nl-NL" sz="3600" dirty="0"/>
              <a:t>Bewaar dié skatte, of Ek sal</a:t>
            </a:r>
            <a:endParaRPr lang="en-ZA" sz="3600" dirty="0"/>
          </a:p>
          <a:p>
            <a:r>
              <a:rPr lang="nl-NL" sz="3600" dirty="0"/>
              <a:t>net soos ŉ dief kom, onverwag,</a:t>
            </a:r>
            <a:endParaRPr lang="en-ZA" sz="3600" dirty="0"/>
          </a:p>
          <a:p>
            <a:r>
              <a:rPr lang="nl-NL" sz="3600" dirty="0"/>
              <a:t>en jou verskrik in oordeelsnag.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6474199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42:4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Daar is wel enkeles, maar min</a:t>
            </a:r>
            <a:endParaRPr lang="en-ZA" sz="3600" dirty="0"/>
          </a:p>
          <a:p>
            <a:r>
              <a:rPr lang="nl-NL" sz="3600" dirty="0"/>
              <a:t>wat nie hul kleed besoedel het.</a:t>
            </a:r>
            <a:endParaRPr lang="en-ZA" sz="3600" dirty="0"/>
          </a:p>
          <a:p>
            <a:r>
              <a:rPr lang="nl-NL" sz="3600" dirty="0"/>
              <a:t>Hul sal Ek uit die oordeel red,</a:t>
            </a:r>
            <a:endParaRPr lang="en-ZA" sz="3600" dirty="0"/>
          </a:p>
          <a:p>
            <a:r>
              <a:rPr lang="nl-NL" sz="3600" dirty="0"/>
              <a:t>en hul sal met My wandel in</a:t>
            </a:r>
            <a:endParaRPr lang="en-ZA" sz="3600" dirty="0"/>
          </a:p>
          <a:p>
            <a:r>
              <a:rPr lang="nl-NL" sz="3600" dirty="0"/>
              <a:t>ŉ wit gewaad, ŉ fyn blink kleed,</a:t>
            </a:r>
            <a:endParaRPr lang="en-ZA" sz="3600" dirty="0"/>
          </a:p>
          <a:p>
            <a:r>
              <a:rPr lang="nl-NL" sz="3600" dirty="0"/>
              <a:t>omdat Ek van hul egtheid weet.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210003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42:5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af-ZA" sz="3600" dirty="0"/>
              <a:t>Oorwinnaars sien ek sonde-vry</a:t>
            </a:r>
            <a:endParaRPr lang="en-ZA" sz="3600" dirty="0"/>
          </a:p>
          <a:p>
            <a:r>
              <a:rPr lang="nl-NL" sz="3600" dirty="0"/>
              <a:t>en in die lewensboek hul naam,</a:t>
            </a:r>
            <a:endParaRPr lang="en-ZA" sz="3600" dirty="0"/>
          </a:p>
          <a:p>
            <a:r>
              <a:rPr lang="nl-NL" sz="3600" dirty="0"/>
              <a:t>wat Ek voor al die eng’le saam</a:t>
            </a:r>
            <a:endParaRPr lang="en-ZA" sz="3600" dirty="0"/>
          </a:p>
          <a:p>
            <a:r>
              <a:rPr lang="nl-NL" sz="3600" dirty="0"/>
              <a:t>en voor my Vader sal bely.  </a:t>
            </a:r>
            <a:endParaRPr lang="en-ZA" sz="3600" dirty="0"/>
          </a:p>
          <a:p>
            <a:r>
              <a:rPr lang="nl-NL" sz="3600" dirty="0"/>
              <a:t>Elk wie ŉ hart het en ŉ oor,</a:t>
            </a:r>
            <a:endParaRPr lang="en-ZA" sz="3600" dirty="0"/>
          </a:p>
          <a:p>
            <a:r>
              <a:rPr lang="nl-NL" sz="3600" dirty="0"/>
              <a:t>laat hy die Gees se roepstem hoor.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612891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329163"/>
            <a:ext cx="885698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Omdat jy my Woord bewaar </a:t>
            </a:r>
            <a:r>
              <a:rPr lang="nl-NL" sz="2800" i="1" u="sng" dirty="0" smtClean="0"/>
              <a:t>het</a:t>
            </a:r>
            <a:r>
              <a:rPr lang="nl-NL" sz="2800" i="1" dirty="0" smtClean="0"/>
              <a:t>.  </a:t>
            </a:r>
            <a:r>
              <a:rPr lang="nl-NL" sz="2800" i="1" dirty="0"/>
              <a:t>Op. </a:t>
            </a:r>
            <a:r>
              <a:rPr lang="nl-NL" sz="2800" i="1" dirty="0" smtClean="0"/>
              <a:t>3:7-13  </a:t>
            </a:r>
            <a:r>
              <a:rPr lang="nl-NL" sz="2800" i="1" u="sng" dirty="0" smtClean="0"/>
              <a:t>Aan </a:t>
            </a:r>
            <a:r>
              <a:rPr lang="nl-NL" sz="2800" i="1" u="sng" dirty="0"/>
              <a:t>Filadelfia</a:t>
            </a:r>
            <a:endParaRPr lang="en-ZA" sz="2800" i="1" u="sng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43:1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Hy wat heilig en waaragtig</a:t>
            </a:r>
            <a:endParaRPr lang="en-ZA" sz="3600" dirty="0"/>
          </a:p>
          <a:p>
            <a:r>
              <a:rPr lang="nl-NL" sz="3600" dirty="0"/>
              <a:t>en beklee is met gesag,	</a:t>
            </a:r>
            <a:endParaRPr lang="en-ZA" sz="3600" dirty="0"/>
          </a:p>
          <a:p>
            <a:r>
              <a:rPr lang="nl-NL" sz="3600" dirty="0"/>
              <a:t>wat die sleutel dra van Dawid,</a:t>
            </a:r>
            <a:endParaRPr lang="en-ZA" sz="3600" dirty="0"/>
          </a:p>
          <a:p>
            <a:r>
              <a:rPr lang="nl-NL" sz="3600" dirty="0"/>
              <a:t>hoogheidsteken van sy mag –</a:t>
            </a:r>
            <a:endParaRPr lang="en-ZA" sz="3600" dirty="0"/>
          </a:p>
          <a:p>
            <a:r>
              <a:rPr lang="nl-NL" sz="3600" dirty="0"/>
              <a:t>daar is niks wat Hom kan hinder,</a:t>
            </a:r>
            <a:endParaRPr lang="en-ZA" sz="3600" dirty="0"/>
          </a:p>
          <a:p>
            <a:r>
              <a:rPr lang="nl-NL" sz="3600" dirty="0"/>
              <a:t>wat sy magsvermoë stuit,</a:t>
            </a:r>
            <a:endParaRPr lang="en-ZA" sz="3600" dirty="0"/>
          </a:p>
          <a:p>
            <a:r>
              <a:rPr lang="nl-NL" sz="3600" dirty="0"/>
              <a:t>wat kan sluit as Hy wil open,</a:t>
            </a:r>
            <a:endParaRPr lang="en-ZA" sz="3600" dirty="0"/>
          </a:p>
          <a:p>
            <a:r>
              <a:rPr lang="nl-NL" sz="3600" dirty="0"/>
              <a:t>wat kan open as Hy sluit.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9514347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43:2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Al jou werke sien en ken Ek,</a:t>
            </a:r>
            <a:endParaRPr lang="en-ZA" sz="3600" dirty="0"/>
          </a:p>
          <a:p>
            <a:r>
              <a:rPr lang="nl-NL" sz="3600" dirty="0"/>
              <a:t>in hul skoonheid blink hul uit.</a:t>
            </a:r>
            <a:endParaRPr lang="en-ZA" sz="3600" dirty="0"/>
          </a:p>
          <a:p>
            <a:r>
              <a:rPr lang="nl-NL" sz="3600" dirty="0"/>
              <a:t>En Ek het ŉ deur geopen</a:t>
            </a:r>
            <a:endParaRPr lang="en-ZA" sz="3600" dirty="0"/>
          </a:p>
          <a:p>
            <a:r>
              <a:rPr lang="nl-NL" sz="3600" dirty="0"/>
              <a:t>wat geeneen vir jou kan sluit.</a:t>
            </a:r>
            <a:endParaRPr lang="en-ZA" sz="3600" dirty="0"/>
          </a:p>
          <a:p>
            <a:r>
              <a:rPr lang="nl-NL" sz="3600" dirty="0"/>
              <a:t>Dat jou krag gering is, weet Ek,</a:t>
            </a:r>
            <a:endParaRPr lang="en-ZA" sz="3600" dirty="0"/>
          </a:p>
          <a:p>
            <a:r>
              <a:rPr lang="nl-NL" sz="3600" dirty="0"/>
              <a:t>maar jy eer my Woord as skat,</a:t>
            </a:r>
            <a:endParaRPr lang="en-ZA" sz="3600" dirty="0"/>
          </a:p>
          <a:p>
            <a:r>
              <a:rPr lang="nl-NL" sz="3600" dirty="0"/>
              <a:t>en jy‘t nie my Naam verloën</a:t>
            </a:r>
            <a:endParaRPr lang="en-ZA" sz="3600" dirty="0"/>
          </a:p>
          <a:p>
            <a:r>
              <a:rPr lang="nl-NL" sz="3600" dirty="0"/>
              <a:t>wat die kennis vol omvat.</a:t>
            </a:r>
            <a:endParaRPr lang="en-Z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5243877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43:3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Oë-dienaars, trotse pronkers</a:t>
            </a:r>
            <a:endParaRPr lang="en-ZA" sz="3600" dirty="0"/>
          </a:p>
          <a:p>
            <a:r>
              <a:rPr lang="nl-NL" sz="3600" dirty="0"/>
              <a:t>uit die huis van Israel,</a:t>
            </a:r>
            <a:endParaRPr lang="en-ZA" sz="3600" dirty="0"/>
          </a:p>
          <a:p>
            <a:r>
              <a:rPr lang="nl-NL" sz="3600" dirty="0"/>
              <a:t>is ŉ satansinagoge</a:t>
            </a:r>
            <a:endParaRPr lang="en-ZA" sz="3600" dirty="0"/>
          </a:p>
          <a:p>
            <a:r>
              <a:rPr lang="nl-NL" sz="3600" dirty="0"/>
              <a:t>wat jou met verdrukking kwel.</a:t>
            </a:r>
            <a:endParaRPr lang="en-ZA" sz="3600" dirty="0"/>
          </a:p>
          <a:p>
            <a:r>
              <a:rPr lang="nl-NL" sz="3600" dirty="0"/>
              <a:t>Maar uit hul sal Ek laat aankom</a:t>
            </a:r>
            <a:endParaRPr lang="en-ZA" sz="3600" dirty="0"/>
          </a:p>
          <a:p>
            <a:r>
              <a:rPr lang="nl-NL" sz="3600" dirty="0"/>
              <a:t>wat hul voor jou voet sal buig;</a:t>
            </a:r>
            <a:endParaRPr lang="en-ZA" sz="3600" dirty="0"/>
          </a:p>
          <a:p>
            <a:r>
              <a:rPr lang="nl-NL" sz="3600" dirty="0"/>
              <a:t>en dat Ek jou liefgehad het, </a:t>
            </a:r>
            <a:endParaRPr lang="en-ZA" sz="3600" dirty="0"/>
          </a:p>
          <a:p>
            <a:r>
              <a:rPr lang="nl-NL" sz="3600" dirty="0"/>
              <a:t>sal hul bly voor jou getuig.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8073913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404664"/>
            <a:ext cx="85324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43:4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Omdat jy die Woord bewaar het</a:t>
            </a:r>
            <a:endParaRPr lang="en-ZA" sz="3600" dirty="0"/>
          </a:p>
          <a:p>
            <a:r>
              <a:rPr lang="nl-NL" sz="3600" dirty="0"/>
              <a:t>van my lyde^en lydsaamheid,</a:t>
            </a:r>
            <a:endParaRPr lang="en-ZA" sz="3600" dirty="0"/>
          </a:p>
          <a:p>
            <a:r>
              <a:rPr lang="nl-NL" sz="3600" dirty="0"/>
              <a:t>is Ek jou ook ŉ Bewaarder</a:t>
            </a:r>
            <a:endParaRPr lang="en-ZA" sz="3600" dirty="0"/>
          </a:p>
          <a:p>
            <a:r>
              <a:rPr lang="nl-NL" sz="3600" dirty="0"/>
              <a:t>in die uur van sware stryd</a:t>
            </a:r>
            <a:endParaRPr lang="en-ZA" sz="3600" dirty="0"/>
          </a:p>
          <a:p>
            <a:r>
              <a:rPr lang="nl-NL" sz="3600" dirty="0"/>
              <a:t>as die tye van </a:t>
            </a:r>
            <a:r>
              <a:rPr lang="nl-NL" sz="3600" dirty="0" smtClean="0"/>
              <a:t>besoeking*</a:t>
            </a:r>
            <a:endParaRPr lang="en-ZA" sz="3600" dirty="0"/>
          </a:p>
          <a:p>
            <a:r>
              <a:rPr lang="nl-NL" sz="3600" dirty="0"/>
              <a:t>– elke mond sal dan verstom! –</a:t>
            </a:r>
            <a:endParaRPr lang="en-ZA" sz="3600" dirty="0"/>
          </a:p>
          <a:p>
            <a:r>
              <a:rPr lang="nl-NL" sz="3600" dirty="0"/>
              <a:t>oor die aarde^en sy bewoners</a:t>
            </a:r>
            <a:endParaRPr lang="en-ZA" sz="3600" dirty="0"/>
          </a:p>
          <a:p>
            <a:r>
              <a:rPr lang="de-DE" sz="3600" dirty="0"/>
              <a:t>in die felste smarte kom</a:t>
            </a:r>
            <a:r>
              <a:rPr lang="de-DE" sz="3600" dirty="0" smtClean="0"/>
              <a:t>.</a:t>
            </a:r>
          </a:p>
          <a:p>
            <a:endParaRPr lang="de-DE" sz="2400" i="1" dirty="0"/>
          </a:p>
          <a:p>
            <a:r>
              <a:rPr lang="de-DE" sz="2400" i="1" dirty="0" smtClean="0"/>
              <a:t>*besoeking: beproewing, kwelling</a:t>
            </a:r>
            <a:endParaRPr lang="en-ZA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4994580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43:5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kom gou!  Hou dan bestendig</a:t>
            </a:r>
            <a:endParaRPr lang="en-ZA" sz="3600" dirty="0"/>
          </a:p>
          <a:p>
            <a:r>
              <a:rPr lang="nl-NL" sz="3600" dirty="0"/>
              <a:t>wat my mond aan jou beloof.</a:t>
            </a:r>
            <a:endParaRPr lang="en-ZA" sz="3600" dirty="0"/>
          </a:p>
          <a:p>
            <a:r>
              <a:rPr lang="nl-NL" sz="3600" dirty="0"/>
              <a:t>Wees net waaksaam, en laat niemand</a:t>
            </a:r>
            <a:endParaRPr lang="en-ZA" sz="3600" dirty="0"/>
          </a:p>
          <a:p>
            <a:r>
              <a:rPr lang="nl-NL" sz="3600" dirty="0"/>
              <a:t>ooit jou eerkroon van jou roof.</a:t>
            </a:r>
            <a:endParaRPr lang="en-ZA" sz="3600" dirty="0"/>
          </a:p>
          <a:p>
            <a:r>
              <a:rPr lang="nl-NL" sz="3600" dirty="0"/>
              <a:t>Wie oorwin, hom sal 'k bevestig:</a:t>
            </a:r>
            <a:endParaRPr lang="en-ZA" sz="3600" dirty="0"/>
          </a:p>
          <a:p>
            <a:r>
              <a:rPr lang="af-ZA" sz="3600" dirty="0"/>
              <a:t>as pilaar sal hy verrys,</a:t>
            </a:r>
            <a:endParaRPr lang="en-ZA" sz="3600" dirty="0"/>
          </a:p>
          <a:p>
            <a:r>
              <a:rPr lang="nl-NL" sz="3600" dirty="0"/>
              <a:t>om daar nooit weer uit te gaan nie,</a:t>
            </a:r>
            <a:endParaRPr lang="en-ZA" sz="3600" dirty="0"/>
          </a:p>
          <a:p>
            <a:r>
              <a:rPr lang="af-ZA" sz="3600" dirty="0"/>
              <a:t>in my God se pragpaleis.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753311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43:6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Op hom sal 'k die Godsnaam skrywe,</a:t>
            </a:r>
            <a:endParaRPr lang="en-ZA" sz="3600" dirty="0"/>
          </a:p>
          <a:p>
            <a:r>
              <a:rPr lang="nl-NL" sz="3600" dirty="0"/>
              <a:t>onuitwisbaar sal dit straal,</a:t>
            </a:r>
            <a:endParaRPr lang="en-ZA" sz="3600" dirty="0"/>
          </a:p>
          <a:p>
            <a:r>
              <a:rPr lang="nl-NL" sz="3600" dirty="0"/>
              <a:t>met die naam ook van die Godstad</a:t>
            </a:r>
            <a:endParaRPr lang="en-ZA" sz="3600" dirty="0"/>
          </a:p>
          <a:p>
            <a:r>
              <a:rPr lang="nl-NL" sz="3600" dirty="0"/>
              <a:t>wat vanuit die hemel daal.</a:t>
            </a:r>
            <a:endParaRPr lang="en-ZA" sz="3600" dirty="0"/>
          </a:p>
          <a:p>
            <a:r>
              <a:rPr lang="nl-NL" sz="3600" dirty="0"/>
              <a:t>Daar skryf Ek my nuwe Naam ook,</a:t>
            </a:r>
            <a:endParaRPr lang="en-ZA" sz="3600" dirty="0"/>
          </a:p>
          <a:p>
            <a:r>
              <a:rPr lang="nl-NL" sz="3600" dirty="0"/>
              <a:t>waar hy draer van sal wees.</a:t>
            </a:r>
            <a:endParaRPr lang="en-ZA" sz="3600" dirty="0"/>
          </a:p>
          <a:p>
            <a:r>
              <a:rPr lang="nl-NL" sz="3600" dirty="0"/>
              <a:t>Laat wie ore het, dan luister</a:t>
            </a:r>
            <a:endParaRPr lang="en-ZA" sz="3600" dirty="0"/>
          </a:p>
          <a:p>
            <a:r>
              <a:rPr lang="nl-NL" sz="3600" dirty="0"/>
              <a:t>na die roepstem van die Gees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2521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</a:t>
            </a:r>
            <a:r>
              <a:rPr lang="nl-NL" sz="2800" i="1" u="sng" dirty="0" smtClean="0"/>
              <a:t>Kruiswoorde</a:t>
            </a:r>
            <a:r>
              <a:rPr lang="nl-NL" sz="2800" i="1" dirty="0" smtClean="0"/>
              <a:t>   </a:t>
            </a:r>
          </a:p>
          <a:p>
            <a:r>
              <a:rPr lang="nl-NL" sz="2800" i="1" dirty="0" smtClean="0"/>
              <a:t>Mat </a:t>
            </a:r>
            <a:r>
              <a:rPr lang="nl-NL" sz="2800" i="1" dirty="0"/>
              <a:t>27:45, 46</a:t>
            </a:r>
            <a:r>
              <a:rPr lang="nl-NL" sz="2800" i="1" dirty="0" smtClean="0"/>
              <a:t>;   </a:t>
            </a:r>
            <a:r>
              <a:rPr lang="nl-NL" sz="2800" i="1" dirty="0"/>
              <a:t>Luk. 23:34, 43, 46</a:t>
            </a:r>
            <a:r>
              <a:rPr lang="nl-NL" sz="2800" i="1" dirty="0" smtClean="0"/>
              <a:t>;   </a:t>
            </a:r>
            <a:r>
              <a:rPr lang="nl-NL" sz="2800" i="1" dirty="0"/>
              <a:t>Joh. 19:26, 27, 28-30.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6:1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Oor die kruis neersinkend, bid Hy:</a:t>
            </a:r>
            <a:endParaRPr lang="en-ZA" sz="3600" dirty="0"/>
          </a:p>
          <a:p>
            <a:r>
              <a:rPr lang="nl-NL" sz="3600" dirty="0"/>
              <a:t>"Vader, ag vergeef hul dit,</a:t>
            </a:r>
            <a:endParaRPr lang="en-ZA" sz="3600" dirty="0"/>
          </a:p>
          <a:p>
            <a:r>
              <a:rPr lang="nl-NL" sz="3600" dirty="0"/>
              <a:t>want hul weet nie wat hul doen nie."</a:t>
            </a:r>
            <a:endParaRPr lang="en-ZA" sz="3600" dirty="0"/>
          </a:p>
          <a:p>
            <a:r>
              <a:rPr lang="af-ZA" sz="3600" dirty="0"/>
              <a:t>As Hy so sy bede bid,</a:t>
            </a:r>
            <a:endParaRPr lang="en-ZA" sz="3600" dirty="0"/>
          </a:p>
          <a:p>
            <a:r>
              <a:rPr lang="nl-NL" sz="3600" dirty="0"/>
              <a:t>dan weerklink daar, slag ná slag,</a:t>
            </a:r>
            <a:endParaRPr lang="en-ZA" sz="3600" dirty="0"/>
          </a:p>
          <a:p>
            <a:r>
              <a:rPr lang="nl-NL" sz="3600" dirty="0"/>
              <a:t>hamerhoue van die wag.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8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332656"/>
            <a:ext cx="853244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Ek wag al voor die </a:t>
            </a:r>
            <a:r>
              <a:rPr lang="nl-NL" sz="2800" i="1" u="sng" dirty="0" smtClean="0"/>
              <a:t>deur</a:t>
            </a:r>
            <a:r>
              <a:rPr lang="nl-NL" sz="2800" i="1" dirty="0" smtClean="0"/>
              <a:t>   </a:t>
            </a:r>
            <a:r>
              <a:rPr lang="nl-NL" sz="2800" i="1" dirty="0"/>
              <a:t>Op. 3:14-22   </a:t>
            </a:r>
            <a:r>
              <a:rPr lang="nl-NL" sz="2800" i="1" u="sng" dirty="0"/>
              <a:t>Aan Laodisea</a:t>
            </a:r>
            <a:endParaRPr lang="en-ZA" sz="2800" i="1" u="sng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44:1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Dis die woord van Hom, die Amen,</a:t>
            </a:r>
            <a:endParaRPr lang="en-ZA" sz="3600" dirty="0"/>
          </a:p>
          <a:p>
            <a:r>
              <a:rPr lang="nl-NL" sz="3600" dirty="0"/>
              <a:t>die Getuie, trou en waar,</a:t>
            </a:r>
            <a:endParaRPr lang="en-ZA" sz="3600" dirty="0"/>
          </a:p>
          <a:p>
            <a:r>
              <a:rPr lang="nl-NL" sz="3600" dirty="0"/>
              <a:t>die Begin van God se skepping,</a:t>
            </a:r>
            <a:endParaRPr lang="en-ZA" sz="3600" dirty="0"/>
          </a:p>
          <a:p>
            <a:r>
              <a:rPr lang="nl-NL" sz="3600" dirty="0"/>
              <a:t>sterke Skeppingsmiddelaar.</a:t>
            </a:r>
            <a:endParaRPr lang="en-ZA" sz="3600" dirty="0"/>
          </a:p>
          <a:p>
            <a:r>
              <a:rPr lang="nl-NL" sz="3600" dirty="0"/>
              <a:t>Al jou werke sien en ken Ek:</a:t>
            </a:r>
            <a:endParaRPr lang="en-ZA" sz="3600" dirty="0"/>
          </a:p>
          <a:p>
            <a:r>
              <a:rPr lang="nl-NL" sz="3600" dirty="0"/>
              <a:t>daar’s by jou geen koue^of gloed.</a:t>
            </a:r>
            <a:endParaRPr lang="en-ZA" sz="3600" dirty="0"/>
          </a:p>
          <a:p>
            <a:r>
              <a:rPr lang="nl-NL" sz="3600" dirty="0"/>
              <a:t>En daar rys vir jou ŉ walging</a:t>
            </a:r>
            <a:endParaRPr lang="en-ZA" sz="3600" dirty="0"/>
          </a:p>
          <a:p>
            <a:r>
              <a:rPr lang="nl-NL" sz="3600" dirty="0"/>
              <a:t>uit die grond van my gemoed.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191659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44:2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"Ek is ryk, verryk," so roem jy.</a:t>
            </a:r>
            <a:endParaRPr lang="en-ZA" sz="3600" dirty="0"/>
          </a:p>
          <a:p>
            <a:r>
              <a:rPr lang="nl-NL" sz="3600" dirty="0"/>
              <a:t>En jy ken nie jou gebrek,</a:t>
            </a:r>
            <a:endParaRPr lang="en-ZA" sz="3600" dirty="0"/>
          </a:p>
          <a:p>
            <a:r>
              <a:rPr lang="nl-NL" sz="3600" dirty="0"/>
              <a:t>dat jy, arm en blind, ellendig,</a:t>
            </a:r>
            <a:endParaRPr lang="en-ZA" sz="3600" dirty="0"/>
          </a:p>
          <a:p>
            <a:r>
              <a:rPr lang="nl-NL" sz="3600" dirty="0"/>
              <a:t>niks het om jou toe te dek.</a:t>
            </a:r>
            <a:endParaRPr lang="en-ZA" sz="3600" dirty="0"/>
          </a:p>
          <a:p>
            <a:r>
              <a:rPr lang="nl-NL" sz="3600" dirty="0"/>
              <a:t>Koop van My dan goud, gelouter,</a:t>
            </a:r>
            <a:endParaRPr lang="en-ZA" sz="3600" dirty="0"/>
          </a:p>
          <a:p>
            <a:r>
              <a:rPr lang="nl-NL" sz="3600" dirty="0"/>
              <a:t>wat die ware rykdom gee.</a:t>
            </a:r>
            <a:endParaRPr lang="en-ZA" sz="3600" dirty="0"/>
          </a:p>
          <a:p>
            <a:r>
              <a:rPr lang="nl-NL" sz="3600" dirty="0"/>
              <a:t>Koop van My die fyn wit klere</a:t>
            </a:r>
            <a:endParaRPr lang="en-ZA" sz="3600" dirty="0"/>
          </a:p>
          <a:p>
            <a:r>
              <a:rPr lang="nl-NL" sz="3600" dirty="0"/>
              <a:t>wat jou naaktheid kan beklee.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0100048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44:3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Koop van My die fyne mengsel</a:t>
            </a:r>
            <a:endParaRPr lang="en-ZA" sz="3600" dirty="0"/>
          </a:p>
          <a:p>
            <a:r>
              <a:rPr lang="nl-NL" sz="3600" dirty="0"/>
              <a:t>wat as oogsalf jou kan dien,</a:t>
            </a:r>
            <a:endParaRPr lang="en-ZA" sz="3600" dirty="0"/>
          </a:p>
          <a:p>
            <a:r>
              <a:rPr lang="nl-NL" sz="3600" dirty="0"/>
              <a:t>en bestryk daarmee jou oë,</a:t>
            </a:r>
            <a:endParaRPr lang="en-ZA" sz="3600" dirty="0"/>
          </a:p>
          <a:p>
            <a:r>
              <a:rPr lang="nl-NL" sz="3600" dirty="0"/>
              <a:t>dat jy, blinde, weer kan sien.</a:t>
            </a:r>
            <a:endParaRPr lang="en-ZA" sz="3600" dirty="0"/>
          </a:p>
          <a:p>
            <a:r>
              <a:rPr lang="nl-NL" sz="3600" dirty="0"/>
              <a:t>Ek bestraf dié wat Ek liefhet,</a:t>
            </a:r>
            <a:endParaRPr lang="en-ZA" sz="3600" dirty="0"/>
          </a:p>
          <a:p>
            <a:r>
              <a:rPr lang="nl-NL" sz="3600" dirty="0"/>
              <a:t>en Ek tugtig in my trou.</a:t>
            </a:r>
            <a:endParaRPr lang="en-ZA" sz="3600" dirty="0"/>
          </a:p>
          <a:p>
            <a:r>
              <a:rPr lang="nl-NL" sz="3600" dirty="0"/>
              <a:t>Wees dan yw'rig tot bekering,</a:t>
            </a:r>
            <a:endParaRPr lang="en-ZA" sz="3600" dirty="0"/>
          </a:p>
          <a:p>
            <a:r>
              <a:rPr lang="nl-NL" sz="3600" dirty="0"/>
              <a:t>vurig om my Woord te hou.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928634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44:4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staan wagtend voor die deur al,</a:t>
            </a:r>
            <a:endParaRPr lang="en-ZA" sz="3600" dirty="0"/>
          </a:p>
          <a:p>
            <a:r>
              <a:rPr lang="nl-NL" sz="3600" dirty="0"/>
              <a:t>waar Ek aanklop, lank en luid.</a:t>
            </a:r>
            <a:endParaRPr lang="en-ZA" sz="3600" dirty="0"/>
          </a:p>
          <a:p>
            <a:r>
              <a:rPr lang="nl-NL" sz="3600" dirty="0"/>
              <a:t>Hoor dan een my roepstem buite,</a:t>
            </a:r>
            <a:endParaRPr lang="en-ZA" sz="3600" dirty="0"/>
          </a:p>
          <a:p>
            <a:r>
              <a:rPr lang="nl-NL" sz="3600" dirty="0"/>
              <a:t>word vir My die deur ontsluit,</a:t>
            </a:r>
            <a:endParaRPr lang="en-ZA" sz="3600" dirty="0"/>
          </a:p>
          <a:p>
            <a:r>
              <a:rPr lang="nl-NL" sz="3600" dirty="0"/>
              <a:t>dan sal Ek sy woning ingaan.</a:t>
            </a:r>
            <a:endParaRPr lang="en-ZA" sz="3600" dirty="0"/>
          </a:p>
          <a:p>
            <a:r>
              <a:rPr lang="nl-NL" sz="3600" dirty="0"/>
              <a:t>Na die maaltyd heengelei,</a:t>
            </a:r>
            <a:endParaRPr lang="en-ZA" sz="3600" dirty="0"/>
          </a:p>
          <a:p>
            <a:r>
              <a:rPr lang="nl-NL" sz="3600" dirty="0"/>
              <a:t>sal 'k in vriendskap met hom aansit,</a:t>
            </a:r>
            <a:endParaRPr lang="en-ZA" sz="3600" dirty="0"/>
          </a:p>
          <a:p>
            <a:r>
              <a:rPr lang="af-ZA" sz="3600" dirty="0"/>
              <a:t>hy sal aansit saam met My.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7292224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44:5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Ek sal gee aan die oorwinnaar,</a:t>
            </a:r>
            <a:endParaRPr lang="en-ZA" sz="3600" dirty="0"/>
          </a:p>
          <a:p>
            <a:r>
              <a:rPr lang="af-ZA" sz="3600" dirty="0"/>
              <a:t>in my hoë heerskappy,</a:t>
            </a:r>
            <a:endParaRPr lang="en-ZA" sz="3600" dirty="0"/>
          </a:p>
          <a:p>
            <a:r>
              <a:rPr lang="af-ZA" sz="3600" dirty="0"/>
              <a:t>dat hy sit as wêreldheerser</a:t>
            </a:r>
            <a:endParaRPr lang="en-ZA" sz="3600" dirty="0"/>
          </a:p>
          <a:p>
            <a:r>
              <a:rPr lang="nl-NL" sz="3600" dirty="0"/>
              <a:t>op my rykstroon saam met My,</a:t>
            </a:r>
            <a:endParaRPr lang="en-ZA" sz="3600" dirty="0"/>
          </a:p>
          <a:p>
            <a:r>
              <a:rPr lang="nl-NL" sz="3600" dirty="0"/>
              <a:t>net soos Ek ook met my Vader</a:t>
            </a:r>
            <a:endParaRPr lang="en-ZA" sz="3600" dirty="0"/>
          </a:p>
          <a:p>
            <a:r>
              <a:rPr lang="nl-NL" sz="3600" dirty="0"/>
              <a:t>triomfeer die wêreld oor.</a:t>
            </a:r>
            <a:endParaRPr lang="en-ZA" sz="3600" dirty="0"/>
          </a:p>
          <a:p>
            <a:r>
              <a:rPr lang="nl-NL" sz="3600" dirty="0"/>
              <a:t>Dis die Gees se laaste roepstem –</a:t>
            </a:r>
            <a:endParaRPr lang="en-ZA" sz="3600" dirty="0"/>
          </a:p>
          <a:p>
            <a:r>
              <a:rPr lang="nl-NL" sz="3600" dirty="0"/>
              <a:t>wie ŉ oor het, laat hom hoor!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3009436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Nuwe </a:t>
            </a:r>
            <a:r>
              <a:rPr lang="nl-NL" sz="2800" i="1" u="sng" dirty="0" smtClean="0"/>
              <a:t>Jerusalem</a:t>
            </a:r>
            <a:r>
              <a:rPr lang="nl-NL" sz="2800" i="1" dirty="0" smtClean="0"/>
              <a:t>   </a:t>
            </a:r>
            <a:r>
              <a:rPr lang="nl-NL" sz="2800" i="1" dirty="0"/>
              <a:t>Op. 21:10-27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Hy het my die stad getoon,</a:t>
            </a:r>
            <a:endParaRPr lang="en-ZA" sz="3600" dirty="0"/>
          </a:p>
          <a:p>
            <a:r>
              <a:rPr lang="nl-NL" sz="3600" dirty="0"/>
              <a:t>groot en van die hemel dalend,</a:t>
            </a:r>
            <a:endParaRPr lang="en-ZA" sz="3600" dirty="0"/>
          </a:p>
          <a:p>
            <a:r>
              <a:rPr lang="nl-NL" sz="3600" dirty="0"/>
              <a:t>en, deur God se ligglans skoon,</a:t>
            </a:r>
            <a:endParaRPr lang="en-ZA" sz="3600" dirty="0"/>
          </a:p>
          <a:p>
            <a:r>
              <a:rPr lang="nl-NL" sz="3600" dirty="0"/>
              <a:t>soos ŉ kleurgesteente stralend,</a:t>
            </a:r>
            <a:endParaRPr lang="en-ZA" sz="3600" dirty="0"/>
          </a:p>
          <a:p>
            <a:r>
              <a:rPr lang="nl-NL" sz="3600" dirty="0"/>
              <a:t>helder soos ŉ blink kristal</a:t>
            </a:r>
            <a:endParaRPr lang="en-ZA" sz="3600" dirty="0"/>
          </a:p>
          <a:p>
            <a:r>
              <a:rPr lang="nl-NL" sz="3600" dirty="0"/>
              <a:t>waardeur God se glanse val.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9307979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Rondom rys, gedug in krag,</a:t>
            </a:r>
            <a:endParaRPr lang="en-ZA" sz="3600" dirty="0"/>
          </a:p>
          <a:p>
            <a:r>
              <a:rPr lang="nl-NL" sz="3600" dirty="0"/>
              <a:t>twaalftal poorte in die mure.</a:t>
            </a:r>
            <a:endParaRPr lang="en-ZA" sz="3600" dirty="0"/>
          </a:p>
          <a:p>
            <a:r>
              <a:rPr lang="nl-NL" sz="3600" dirty="0"/>
              <a:t>Elkeen voor sy poort op wag,</a:t>
            </a:r>
            <a:endParaRPr lang="en-ZA" sz="3600" dirty="0"/>
          </a:p>
          <a:p>
            <a:r>
              <a:rPr lang="nl-NL" sz="3600" dirty="0"/>
              <a:t>staan die eng’le, glansfigure.</a:t>
            </a:r>
            <a:endParaRPr lang="en-ZA" sz="3600" dirty="0"/>
          </a:p>
          <a:p>
            <a:r>
              <a:rPr lang="nl-NL" sz="3600" dirty="0"/>
              <a:t>Bo hul blink, in vlammespel,</a:t>
            </a:r>
            <a:endParaRPr lang="en-ZA" sz="3600" dirty="0"/>
          </a:p>
          <a:p>
            <a:r>
              <a:rPr lang="nl-NL" sz="3600" dirty="0"/>
              <a:t>twaalf stamname^uit Israel.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7716435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Lokkend staan die poorte oop,</a:t>
            </a:r>
            <a:endParaRPr lang="en-ZA" sz="3600" dirty="0"/>
          </a:p>
          <a:p>
            <a:r>
              <a:rPr lang="nl-NL" sz="3600" dirty="0"/>
              <a:t>oop na al die wêreldoorde,</a:t>
            </a:r>
            <a:endParaRPr lang="en-ZA" sz="3600" dirty="0"/>
          </a:p>
          <a:p>
            <a:r>
              <a:rPr lang="nl-NL" sz="3600" dirty="0"/>
              <a:t>dat die nasies in kan loop:</a:t>
            </a:r>
            <a:endParaRPr lang="en-ZA" sz="3600" dirty="0"/>
          </a:p>
          <a:p>
            <a:r>
              <a:rPr lang="nl-NL" sz="3600" dirty="0"/>
              <a:t>van die suide en die noorde</a:t>
            </a:r>
            <a:endParaRPr lang="en-ZA" sz="3600" dirty="0"/>
          </a:p>
          <a:p>
            <a:r>
              <a:rPr lang="nl-NL" sz="3600" dirty="0"/>
              <a:t>en van daar waar son en maan</a:t>
            </a:r>
            <a:endParaRPr lang="en-ZA" sz="3600" dirty="0"/>
          </a:p>
          <a:p>
            <a:r>
              <a:rPr lang="nl-NL" sz="3600" dirty="0"/>
              <a:t>nie meer op- en ondergaan.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229751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Daardie muur was swaar van bou,</a:t>
            </a:r>
            <a:endParaRPr lang="en-ZA" sz="3600" dirty="0"/>
          </a:p>
          <a:p>
            <a:r>
              <a:rPr lang="nl-NL" sz="3600" dirty="0"/>
              <a:t>dis die stad se skut en wering.</a:t>
            </a:r>
            <a:endParaRPr lang="en-ZA" sz="3600" dirty="0"/>
          </a:p>
          <a:p>
            <a:r>
              <a:rPr lang="nl-NL" sz="3600" dirty="0"/>
              <a:t>Sterk in twaalfvoud uitgehou</a:t>
            </a:r>
            <a:endParaRPr lang="en-ZA" sz="3600" dirty="0"/>
          </a:p>
          <a:p>
            <a:r>
              <a:rPr lang="nl-NL" sz="3600" dirty="0"/>
              <a:t>lê die ewige fondering:	</a:t>
            </a:r>
            <a:endParaRPr lang="en-ZA" sz="3600" dirty="0"/>
          </a:p>
          <a:p>
            <a:r>
              <a:rPr lang="nl-NL" sz="3600" dirty="0"/>
              <a:t>daarop staan die name van</a:t>
            </a:r>
            <a:endParaRPr lang="en-ZA" sz="3600" dirty="0"/>
          </a:p>
          <a:p>
            <a:r>
              <a:rPr lang="nl-NL" sz="3600" dirty="0"/>
              <a:t>twaalf apostels van die Lam.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718333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In die stad se mate was</a:t>
            </a:r>
            <a:endParaRPr lang="en-ZA" sz="3600" dirty="0"/>
          </a:p>
          <a:p>
            <a:r>
              <a:rPr lang="nl-NL" sz="3600" dirty="0"/>
              <a:t>daar geen kleinheid en geen engte.</a:t>
            </a:r>
            <a:endParaRPr lang="en-ZA" sz="3600" dirty="0"/>
          </a:p>
          <a:p>
            <a:r>
              <a:rPr lang="nl-NL" sz="3600" dirty="0"/>
              <a:t>Van die klimmende terras</a:t>
            </a:r>
            <a:endParaRPr lang="en-ZA" sz="3600" dirty="0"/>
          </a:p>
          <a:p>
            <a:r>
              <a:rPr lang="nl-NL" sz="3600" dirty="0"/>
              <a:t>het die hoogte, breedte, lengte</a:t>
            </a:r>
            <a:endParaRPr lang="en-ZA" sz="3600" dirty="0"/>
          </a:p>
          <a:p>
            <a:r>
              <a:rPr lang="nl-NL" sz="3600" dirty="0"/>
              <a:t>in hul maat geheel gelyk,</a:t>
            </a:r>
            <a:endParaRPr lang="en-ZA" sz="3600" dirty="0"/>
          </a:p>
          <a:p>
            <a:r>
              <a:rPr lang="nl-NL" sz="3600" dirty="0"/>
              <a:t>tot die hemelblou gereik.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4427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6:2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Aan die moordenaar, die sondaar,</a:t>
            </a:r>
            <a:endParaRPr lang="en-ZA" sz="3600" dirty="0"/>
          </a:p>
          <a:p>
            <a:r>
              <a:rPr lang="nl-NL" sz="3600" dirty="0"/>
              <a:t>word die hoogste guns bewys:</a:t>
            </a:r>
            <a:endParaRPr lang="en-ZA" sz="3600" dirty="0"/>
          </a:p>
          <a:p>
            <a:r>
              <a:rPr lang="nl-NL" sz="3600" dirty="0"/>
              <a:t>“Saam met My sal jy vandag wees</a:t>
            </a:r>
            <a:endParaRPr lang="en-ZA" sz="3600" dirty="0"/>
          </a:p>
          <a:p>
            <a:r>
              <a:rPr lang="nl-NL" sz="3600" dirty="0"/>
              <a:t>in die vredesparadys."</a:t>
            </a:r>
            <a:endParaRPr lang="en-ZA" sz="3600" dirty="0"/>
          </a:p>
          <a:p>
            <a:r>
              <a:rPr lang="nl-NL" sz="3600" dirty="0"/>
              <a:t>Dan vertroos ŉ vredevloed</a:t>
            </a:r>
            <a:endParaRPr lang="en-ZA" sz="3600" dirty="0"/>
          </a:p>
          <a:p>
            <a:r>
              <a:rPr lang="nl-NL" sz="3600" dirty="0"/>
              <a:t>die verbryselde gemoed.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45:6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Ringmuur vas en sterk gebou</a:t>
            </a:r>
            <a:endParaRPr lang="en-ZA" sz="3600" dirty="0"/>
          </a:p>
          <a:p>
            <a:r>
              <a:rPr lang="nl-NL" sz="3600" dirty="0"/>
              <a:t>wat die grote stad omring het;</a:t>
            </a:r>
            <a:endParaRPr lang="en-ZA" sz="3600" dirty="0"/>
          </a:p>
          <a:p>
            <a:r>
              <a:rPr lang="nl-NL" sz="3600" dirty="0"/>
              <a:t>glanse soos die môredou</a:t>
            </a:r>
            <a:endParaRPr lang="en-ZA" sz="3600" dirty="0"/>
          </a:p>
          <a:p>
            <a:r>
              <a:rPr lang="nl-NL" sz="3600" dirty="0"/>
              <a:t>was die lig wat dit deurdring het.</a:t>
            </a:r>
            <a:endParaRPr lang="en-ZA" sz="3600" dirty="0"/>
          </a:p>
          <a:p>
            <a:r>
              <a:rPr lang="nl-NL" sz="3600" dirty="0"/>
              <a:t>En die stad se boustof was</a:t>
            </a:r>
            <a:endParaRPr lang="en-ZA" sz="3600" dirty="0"/>
          </a:p>
          <a:p>
            <a:r>
              <a:rPr lang="nl-NL" sz="3600" dirty="0"/>
              <a:t>goud, deurskynend net soos glas.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2876635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45:7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Fondament uit edelsteen</a:t>
            </a:r>
            <a:endParaRPr lang="en-ZA" sz="3600" dirty="0"/>
          </a:p>
          <a:p>
            <a:r>
              <a:rPr lang="nl-NL" sz="3600" dirty="0"/>
              <a:t>was dit wat die stad omlyn het.</a:t>
            </a:r>
            <a:endParaRPr lang="en-ZA" sz="3600" dirty="0"/>
          </a:p>
          <a:p>
            <a:r>
              <a:rPr lang="nl-NL" sz="3600" dirty="0"/>
              <a:t>Pêrelpoorte daaromheen</a:t>
            </a:r>
            <a:endParaRPr lang="en-ZA" sz="3600" dirty="0"/>
          </a:p>
          <a:p>
            <a:r>
              <a:rPr lang="nl-NL" sz="3600" dirty="0"/>
              <a:t>wat met sagte lig geskyn het.</a:t>
            </a:r>
            <a:endParaRPr lang="en-ZA" sz="3600" dirty="0"/>
          </a:p>
          <a:p>
            <a:r>
              <a:rPr lang="nl-NL" sz="3600" dirty="0"/>
              <a:t>Stad en straat se boustof was</a:t>
            </a:r>
            <a:endParaRPr lang="en-ZA" sz="3600" dirty="0"/>
          </a:p>
          <a:p>
            <a:r>
              <a:rPr lang="nl-NL" sz="3600" dirty="0"/>
              <a:t>goud, deursigtig, blink soos glas.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5154730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45:8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Maar ŉ tempel, God gewy </a:t>
            </a:r>
            <a:endParaRPr lang="en-ZA" sz="3600" dirty="0"/>
          </a:p>
          <a:p>
            <a:r>
              <a:rPr lang="nl-NL" sz="3600" dirty="0"/>
              <a:t>– waar ek ook al kyk, gedagtig </a:t>
            </a:r>
            <a:endParaRPr lang="en-ZA" sz="3600" dirty="0"/>
          </a:p>
          <a:p>
            <a:r>
              <a:rPr lang="nl-NL" sz="3600" dirty="0"/>
              <a:t>aan Gods huis – kon ek nie kry,</a:t>
            </a:r>
            <a:endParaRPr lang="en-ZA" sz="3600" dirty="0"/>
          </a:p>
          <a:p>
            <a:r>
              <a:rPr lang="nl-NL" sz="3600" dirty="0"/>
              <a:t>want die Here God almagtig</a:t>
            </a:r>
            <a:endParaRPr lang="en-ZA" sz="3600" dirty="0"/>
          </a:p>
          <a:p>
            <a:r>
              <a:rPr lang="nl-NL" sz="3600" dirty="0"/>
              <a:t>is sy tempel, en die Lam</a:t>
            </a:r>
            <a:endParaRPr lang="en-ZA" sz="3600" dirty="0"/>
          </a:p>
          <a:p>
            <a:r>
              <a:rPr lang="nl-NL" sz="3600" dirty="0"/>
              <a:t>is die helder altaarvlam.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9907771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45:9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En geen lig van son en maan,</a:t>
            </a:r>
            <a:endParaRPr lang="en-ZA" sz="3600" dirty="0"/>
          </a:p>
          <a:p>
            <a:r>
              <a:rPr lang="nl-NL" sz="3600" dirty="0"/>
              <a:t>wat hul wentel langs die transe,</a:t>
            </a:r>
            <a:endParaRPr lang="en-ZA" sz="3600" dirty="0"/>
          </a:p>
          <a:p>
            <a:r>
              <a:rPr lang="nl-NL" sz="3600" dirty="0"/>
              <a:t>sal daar op- en ondergaan:</a:t>
            </a:r>
            <a:endParaRPr lang="en-ZA" sz="3600" dirty="0"/>
          </a:p>
          <a:p>
            <a:r>
              <a:rPr lang="nl-NL" sz="3600" dirty="0"/>
              <a:t>God self skyn daar met sy glanse,</a:t>
            </a:r>
            <a:endParaRPr lang="en-ZA" sz="3600" dirty="0"/>
          </a:p>
          <a:p>
            <a:r>
              <a:rPr lang="nl-NL" sz="3600" dirty="0"/>
              <a:t>en die Lam is self die lig</a:t>
            </a:r>
            <a:endParaRPr lang="en-ZA" sz="3600" dirty="0"/>
          </a:p>
          <a:p>
            <a:r>
              <a:rPr lang="nl-NL" sz="3600" dirty="0"/>
              <a:t>waar ŉ eewge nag voor swig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213566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45651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45:10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Nasies, vry van die gerig,</a:t>
            </a:r>
            <a:endParaRPr lang="en-ZA" sz="3600" dirty="0"/>
          </a:p>
          <a:p>
            <a:r>
              <a:rPr lang="nl-NL" sz="3600" dirty="0"/>
              <a:t>kom uit nuwe wêreldlande</a:t>
            </a:r>
            <a:endParaRPr lang="en-ZA" sz="3600" dirty="0"/>
          </a:p>
          <a:p>
            <a:r>
              <a:rPr lang="nl-NL" sz="3600" dirty="0"/>
              <a:t>om te wandel in dié lig.</a:t>
            </a:r>
            <a:endParaRPr lang="en-ZA" sz="3600" dirty="0"/>
          </a:p>
          <a:p>
            <a:r>
              <a:rPr lang="nl-NL" sz="3600" dirty="0"/>
              <a:t>Konings bring hul offerande</a:t>
            </a:r>
            <a:endParaRPr lang="en-ZA" sz="3600" dirty="0"/>
          </a:p>
          <a:p>
            <a:r>
              <a:rPr lang="nl-NL" sz="3600" dirty="0"/>
              <a:t>uit ŉ volle wêreldskat:</a:t>
            </a:r>
            <a:endParaRPr lang="en-ZA" sz="3600" dirty="0"/>
          </a:p>
          <a:p>
            <a:r>
              <a:rPr lang="nl-NL" sz="3600" dirty="0"/>
              <a:t>eer en glorie, in die stad.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4786821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45:11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Vir ŉ nag van skrik en vrees</a:t>
            </a:r>
            <a:endParaRPr lang="en-ZA" sz="3600" dirty="0"/>
          </a:p>
          <a:p>
            <a:r>
              <a:rPr lang="nl-NL" sz="3600" dirty="0"/>
              <a:t>word die poorte nie gesluit nie,</a:t>
            </a:r>
            <a:endParaRPr lang="en-ZA" sz="3600" dirty="0"/>
          </a:p>
          <a:p>
            <a:r>
              <a:rPr lang="nl-NL" sz="3600" dirty="0"/>
              <a:t>want daar sal geen nag meer wees</a:t>
            </a:r>
            <a:endParaRPr lang="en-ZA" sz="3600" dirty="0"/>
          </a:p>
          <a:p>
            <a:r>
              <a:rPr lang="nl-NL" sz="3600" dirty="0"/>
              <a:t>en geen kla- of skrikgeluid nie.</a:t>
            </a:r>
            <a:endParaRPr lang="en-ZA" sz="3600" dirty="0"/>
          </a:p>
          <a:p>
            <a:r>
              <a:rPr lang="nl-NL" sz="3600" dirty="0"/>
              <a:t>Heerlikheid en eer alleen</a:t>
            </a:r>
            <a:endParaRPr lang="en-ZA" sz="3600" dirty="0"/>
          </a:p>
          <a:p>
            <a:r>
              <a:rPr lang="nl-NL" sz="3600" dirty="0"/>
              <a:t>trek dan deur die poorte heen.</a:t>
            </a:r>
            <a:endParaRPr lang="en-Z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0208450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45:12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Daar sal in dié heiligdom</a:t>
            </a:r>
            <a:endParaRPr lang="en-ZA" sz="3600" dirty="0"/>
          </a:p>
          <a:p>
            <a:r>
              <a:rPr lang="nl-NL" sz="3600" dirty="0"/>
              <a:t>niemand wat die kwaad bedrywe,</a:t>
            </a:r>
            <a:endParaRPr lang="en-ZA" sz="3600" dirty="0"/>
          </a:p>
          <a:p>
            <a:r>
              <a:rPr lang="nl-NL" sz="3600" dirty="0"/>
              <a:t>ooit of immer binnekom.</a:t>
            </a:r>
            <a:endParaRPr lang="en-ZA" sz="3600" dirty="0"/>
          </a:p>
          <a:p>
            <a:r>
              <a:rPr lang="nl-NL" sz="3600" dirty="0"/>
              <a:t>Hul van wie die naam geskrywe</a:t>
            </a:r>
            <a:endParaRPr lang="en-ZA" sz="3600" dirty="0"/>
          </a:p>
          <a:p>
            <a:r>
              <a:rPr lang="nl-NL" sz="3600" dirty="0"/>
              <a:t>in die Lewensboek sal staan,</a:t>
            </a:r>
            <a:endParaRPr lang="en-ZA" sz="3600" dirty="0"/>
          </a:p>
          <a:p>
            <a:r>
              <a:rPr lang="nl-NL" sz="3600" dirty="0"/>
              <a:t>húlle sal daar binnegaan.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8210108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Dag van </a:t>
            </a:r>
            <a:r>
              <a:rPr lang="nl-NL" sz="2800" i="1" u="sng" dirty="0" smtClean="0"/>
              <a:t>wraak</a:t>
            </a:r>
            <a:r>
              <a:rPr lang="nl-NL" sz="2800" i="1" dirty="0" smtClean="0"/>
              <a:t>   </a:t>
            </a:r>
            <a:r>
              <a:rPr lang="nl-NL" sz="2800" i="1" dirty="0"/>
              <a:t>Op. 20:11-15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46:1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Bo die kimme van verdwyning</a:t>
            </a:r>
            <a:endParaRPr lang="en-ZA" sz="3600" dirty="0"/>
          </a:p>
          <a:p>
            <a:r>
              <a:rPr lang="nl-NL" sz="3600" dirty="0"/>
              <a:t>rys die marmerwit verskyning –</a:t>
            </a:r>
            <a:endParaRPr lang="en-ZA" sz="3600" dirty="0"/>
          </a:p>
          <a:p>
            <a:r>
              <a:rPr lang="nl-NL" sz="3600" dirty="0"/>
              <a:t>oordeelstroon van God die Heer.</a:t>
            </a:r>
            <a:endParaRPr lang="en-ZA" sz="3600" dirty="0"/>
          </a:p>
          <a:p>
            <a:r>
              <a:rPr lang="nl-NL" sz="3600" dirty="0"/>
              <a:t>Aarde^en hemel‘t, skrikbewoë,</a:t>
            </a:r>
            <a:endParaRPr lang="en-ZA" sz="3600" dirty="0"/>
          </a:p>
          <a:p>
            <a:r>
              <a:rPr lang="nl-NL" sz="3600" dirty="0"/>
              <a:t>weggevlug van voor sy oë;  </a:t>
            </a:r>
            <a:endParaRPr lang="en-ZA" sz="3600" dirty="0"/>
          </a:p>
          <a:p>
            <a:r>
              <a:rPr lang="nl-NL" sz="3600" dirty="0"/>
              <a:t>daar’s geen plek vir hulle meer.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0565762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46:2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Voor die regterstoel vergader,</a:t>
            </a:r>
            <a:endParaRPr lang="en-ZA" sz="3600" dirty="0"/>
          </a:p>
          <a:p>
            <a:r>
              <a:rPr lang="nl-NL" sz="3600" dirty="0"/>
              <a:t>Kom die dooies almal nader,</a:t>
            </a:r>
            <a:endParaRPr lang="en-ZA" sz="3600" dirty="0"/>
          </a:p>
          <a:p>
            <a:r>
              <a:rPr lang="nl-NL" sz="3600" dirty="0"/>
              <a:t>en die boeke‘t oopgegaan,</a:t>
            </a:r>
            <a:endParaRPr lang="en-ZA" sz="3600" dirty="0"/>
          </a:p>
          <a:p>
            <a:r>
              <a:rPr lang="nl-NL" sz="3600" dirty="0"/>
              <a:t>so ook die grote Lewensboek</a:t>
            </a:r>
            <a:endParaRPr lang="en-ZA" sz="3600" dirty="0"/>
          </a:p>
          <a:p>
            <a:r>
              <a:rPr lang="nl-NL" sz="3600" dirty="0"/>
              <a:t>en al die werke word gesoek</a:t>
            </a:r>
            <a:endParaRPr lang="en-ZA" sz="3600" dirty="0"/>
          </a:p>
          <a:p>
            <a:r>
              <a:rPr lang="nl-NL" sz="3600" dirty="0"/>
              <a:t>wat daarin geskrywe staan.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6842774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46:3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Alles deur die mens bedrywe,</a:t>
            </a:r>
            <a:endParaRPr lang="en-ZA" sz="3600" dirty="0"/>
          </a:p>
          <a:p>
            <a:r>
              <a:rPr lang="nl-NL" sz="3600" dirty="0"/>
              <a:t>'s in dié boeke neergeskrywe</a:t>
            </a:r>
            <a:endParaRPr lang="en-ZA" sz="3600" dirty="0"/>
          </a:p>
          <a:p>
            <a:r>
              <a:rPr lang="nl-NL" sz="3600" dirty="0"/>
              <a:t>van die skeppingsdag af aan.</a:t>
            </a:r>
            <a:endParaRPr lang="en-ZA" sz="3600" dirty="0"/>
          </a:p>
          <a:p>
            <a:r>
              <a:rPr lang="nl-NL" sz="3600" dirty="0"/>
              <a:t>Alles – eeue word nou ure! –</a:t>
            </a:r>
            <a:endParaRPr lang="en-ZA" sz="3600" dirty="0"/>
          </a:p>
          <a:p>
            <a:r>
              <a:rPr lang="nl-NL" sz="3600" dirty="0"/>
              <a:t>doem dan op uit dié Skrifture:</a:t>
            </a:r>
            <a:endParaRPr lang="en-ZA" sz="3600" dirty="0"/>
          </a:p>
          <a:p>
            <a:r>
              <a:rPr lang="nl-NL" sz="3600" dirty="0"/>
              <a:t>dis waaroor die vonnis gaan.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842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6:3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By die kruispaal staan Maria,</a:t>
            </a:r>
            <a:endParaRPr lang="en-ZA" sz="3600" dirty="0"/>
          </a:p>
          <a:p>
            <a:r>
              <a:rPr lang="nl-NL" sz="3600" dirty="0"/>
              <a:t>en Johannes word haar kind:</a:t>
            </a:r>
            <a:endParaRPr lang="en-ZA" sz="3600" dirty="0"/>
          </a:p>
          <a:p>
            <a:r>
              <a:rPr lang="nl-NL" sz="3600" dirty="0"/>
              <a:t>deur die kruiswoord: "seun" en "moeder",</a:t>
            </a:r>
            <a:endParaRPr lang="en-ZA" sz="3600" dirty="0"/>
          </a:p>
          <a:p>
            <a:r>
              <a:rPr lang="nl-NL" sz="3600" dirty="0"/>
              <a:t>word sy aan sy sorg verbind.</a:t>
            </a:r>
            <a:endParaRPr lang="en-ZA" sz="3600" dirty="0"/>
          </a:p>
          <a:p>
            <a:r>
              <a:rPr lang="nl-NL" sz="3600" dirty="0"/>
              <a:t>En hy‘t haar, van armoed vry,</a:t>
            </a:r>
            <a:endParaRPr lang="en-ZA" sz="3600" dirty="0"/>
          </a:p>
          <a:p>
            <a:r>
              <a:rPr lang="nl-NL" sz="3600" dirty="0"/>
              <a:t>al sy liefde toegewy.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9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46:4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Langs hul diep, verborge weë</a:t>
            </a:r>
            <a:endParaRPr lang="en-ZA" sz="3600" dirty="0"/>
          </a:p>
          <a:p>
            <a:r>
              <a:rPr lang="nl-NL" sz="3600" dirty="0"/>
              <a:t>gee die wêreldwye seë</a:t>
            </a:r>
            <a:endParaRPr lang="en-ZA" sz="3600" dirty="0"/>
          </a:p>
          <a:p>
            <a:r>
              <a:rPr lang="nl-NL" sz="3600" dirty="0"/>
              <a:t>hulle dooies almal weer.</a:t>
            </a:r>
            <a:endParaRPr lang="en-ZA" sz="3600" dirty="0"/>
          </a:p>
          <a:p>
            <a:r>
              <a:rPr lang="nl-NL" sz="3600" dirty="0"/>
              <a:t>Dood en doderyk aan bewe,</a:t>
            </a:r>
            <a:endParaRPr lang="en-ZA" sz="3600" dirty="0"/>
          </a:p>
          <a:p>
            <a:r>
              <a:rPr lang="nl-NL" sz="3600" dirty="0"/>
              <a:t>gee hul dooies; oor hul lewe</a:t>
            </a:r>
            <a:endParaRPr lang="en-ZA" sz="3600" dirty="0"/>
          </a:p>
          <a:p>
            <a:r>
              <a:rPr lang="nl-NL" sz="3600" dirty="0"/>
              <a:t>daal die laaste vonnis neer.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460834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46:5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En die dood, die strawwe koning,</a:t>
            </a:r>
            <a:endParaRPr lang="en-ZA" sz="3600" dirty="0"/>
          </a:p>
          <a:p>
            <a:r>
              <a:rPr lang="nl-NL" sz="3600" dirty="0"/>
              <a:t>met die doderyk, sy woning,</a:t>
            </a:r>
            <a:endParaRPr lang="en-ZA" sz="3600" dirty="0"/>
          </a:p>
          <a:p>
            <a:r>
              <a:rPr lang="nl-NL" sz="3600" dirty="0"/>
              <a:t>stort dan in die vlammegraf;</a:t>
            </a:r>
            <a:endParaRPr lang="en-ZA" sz="3600" dirty="0"/>
          </a:p>
          <a:p>
            <a:r>
              <a:rPr lang="nl-NL" sz="3600" dirty="0"/>
              <a:t>hul met name ongeskrewe</a:t>
            </a:r>
            <a:endParaRPr lang="en-ZA" sz="3600" dirty="0"/>
          </a:p>
          <a:p>
            <a:r>
              <a:rPr lang="nl-NL" sz="3600" dirty="0"/>
              <a:t>in die Groot Boek van die Lewe,</a:t>
            </a:r>
            <a:endParaRPr lang="en-ZA" sz="3600" dirty="0"/>
          </a:p>
          <a:p>
            <a:r>
              <a:rPr lang="nl-NL" sz="3600" dirty="0"/>
              <a:t>stort dan in die steiltes af.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446760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260648"/>
            <a:ext cx="853244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Priesterlike </a:t>
            </a:r>
            <a:r>
              <a:rPr lang="nl-NL" sz="2800" i="1" u="sng" dirty="0" smtClean="0"/>
              <a:t>Seën</a:t>
            </a:r>
            <a:r>
              <a:rPr lang="nl-NL" sz="2800" i="1" dirty="0" smtClean="0"/>
              <a:t>   </a:t>
            </a:r>
            <a:r>
              <a:rPr lang="nl-NL" sz="2800" i="1" dirty="0"/>
              <a:t>Num. 6:24-26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47:1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Die H</a:t>
            </a:r>
            <a:r>
              <a:rPr lang="nl-NL" sz="3600" cap="small" dirty="0"/>
              <a:t>ere</a:t>
            </a:r>
            <a:r>
              <a:rPr lang="nl-NL" sz="3600" dirty="0"/>
              <a:t> sal ons seën,</a:t>
            </a:r>
            <a:endParaRPr lang="en-ZA" sz="3600" dirty="0"/>
          </a:p>
          <a:p>
            <a:r>
              <a:rPr lang="nl-NL" sz="3600" dirty="0"/>
              <a:t>en Hy sal ons behoed.</a:t>
            </a:r>
            <a:endParaRPr lang="en-ZA" sz="3600" dirty="0"/>
          </a:p>
          <a:p>
            <a:r>
              <a:rPr lang="nl-NL" sz="3600" dirty="0"/>
              <a:t>Die H</a:t>
            </a:r>
            <a:r>
              <a:rPr lang="nl-NL" sz="3600" cap="small" dirty="0"/>
              <a:t>ere</a:t>
            </a:r>
            <a:r>
              <a:rPr lang="nl-NL" sz="3600" dirty="0"/>
              <a:t> sal sy aanskyn</a:t>
            </a:r>
            <a:endParaRPr lang="en-ZA" sz="3600" dirty="0"/>
          </a:p>
          <a:p>
            <a:r>
              <a:rPr lang="nl-NL" sz="3600" dirty="0"/>
              <a:t>altyd oor ons laat straal</a:t>
            </a:r>
            <a:endParaRPr lang="en-ZA" sz="3600" dirty="0"/>
          </a:p>
          <a:p>
            <a:r>
              <a:rPr lang="nl-NL" sz="3600" dirty="0"/>
              <a:t>en ons genadig wees vir ewig.</a:t>
            </a:r>
            <a:endParaRPr lang="en-ZA" sz="3600" dirty="0"/>
          </a:p>
          <a:p>
            <a:r>
              <a:rPr lang="nl-NL" sz="3600" dirty="0"/>
              <a:t>Hy sal sy aangesig oor ons verhef</a:t>
            </a:r>
            <a:endParaRPr lang="en-ZA" sz="3600" dirty="0"/>
          </a:p>
          <a:p>
            <a:r>
              <a:rPr lang="nl-NL" sz="3600" dirty="0"/>
              <a:t>en aan ons sy vrede gee.</a:t>
            </a:r>
            <a:endParaRPr lang="en-ZA" sz="3600" dirty="0"/>
          </a:p>
          <a:p>
            <a:r>
              <a:rPr lang="nl-NL" sz="3600" dirty="0"/>
              <a:t>Amen, Amen.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765977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3136" y="673526"/>
            <a:ext cx="85324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Apostoliese </a:t>
            </a:r>
            <a:r>
              <a:rPr lang="nl-NL" sz="2800" i="1" u="sng" dirty="0" smtClean="0"/>
              <a:t>Seën</a:t>
            </a:r>
            <a:r>
              <a:rPr lang="nl-NL" sz="2800" i="1" dirty="0" smtClean="0"/>
              <a:t>   </a:t>
            </a:r>
            <a:r>
              <a:rPr lang="nl-NL" sz="2800" i="1" dirty="0"/>
              <a:t>2 Kor. 13:13</a:t>
            </a:r>
            <a:endParaRPr lang="en-ZA" sz="2800" i="1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48:1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Die genade van die Here Jesus Christus</a:t>
            </a:r>
            <a:endParaRPr lang="en-ZA" sz="3600" dirty="0"/>
          </a:p>
          <a:p>
            <a:r>
              <a:rPr lang="nl-NL" sz="3600" dirty="0"/>
              <a:t>en die liefde van God</a:t>
            </a:r>
            <a:endParaRPr lang="en-ZA" sz="3600" dirty="0"/>
          </a:p>
          <a:p>
            <a:r>
              <a:rPr lang="nl-NL" sz="3600" dirty="0"/>
              <a:t>en die gemeenskap van die Heil’ge Gees,</a:t>
            </a:r>
            <a:endParaRPr lang="en-ZA" sz="3600" dirty="0"/>
          </a:p>
          <a:p>
            <a:r>
              <a:rPr lang="nl-NL" sz="3600" dirty="0"/>
              <a:t>bly met ons almal!  Amen.</a:t>
            </a:r>
            <a:endParaRPr lang="en-Z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752841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nl-NL" sz="2800" i="1" u="sng" dirty="0"/>
              <a:t>Môresang</a:t>
            </a:r>
            <a:endParaRPr lang="en-ZA" sz="2800" i="1" u="sng" dirty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49:1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Barmhartige, getroue God, </a:t>
            </a:r>
            <a:endParaRPr lang="en-ZA" sz="3600" dirty="0"/>
          </a:p>
          <a:p>
            <a:r>
              <a:rPr lang="nl-NL" sz="3600" dirty="0"/>
              <a:t>Beskikker van ons lewenslot,</a:t>
            </a:r>
            <a:endParaRPr lang="en-ZA" sz="3600" dirty="0"/>
          </a:p>
          <a:p>
            <a:r>
              <a:rPr lang="nl-NL" sz="3600" dirty="0"/>
              <a:t>ons dank U vir die troue wag</a:t>
            </a:r>
            <a:endParaRPr lang="en-ZA" sz="3600" dirty="0"/>
          </a:p>
          <a:p>
            <a:r>
              <a:rPr lang="nl-NL" sz="3600" dirty="0"/>
              <a:t>ons weer betoon in hierdie nag.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777221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49:2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Verleen ons, ná die soete rus,</a:t>
            </a:r>
            <a:endParaRPr lang="en-ZA" sz="3600" dirty="0"/>
          </a:p>
          <a:p>
            <a:r>
              <a:rPr lang="nl-NL" sz="3600" dirty="0"/>
              <a:t>opnuut gesondheid, krag en lus,</a:t>
            </a:r>
            <a:endParaRPr lang="en-ZA" sz="3600" dirty="0"/>
          </a:p>
          <a:p>
            <a:r>
              <a:rPr lang="nl-NL" sz="3600" dirty="0"/>
              <a:t>wanneer ons, deur die slaap verkwik,</a:t>
            </a:r>
            <a:endParaRPr lang="en-ZA" sz="3600" dirty="0"/>
          </a:p>
          <a:p>
            <a:r>
              <a:rPr lang="nl-NL" sz="3600" dirty="0"/>
              <a:t>ons vir die dag se arbeid skik.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611389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49:3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Laat ons ons amp en plig, o Heer,</a:t>
            </a:r>
            <a:endParaRPr lang="en-ZA" sz="3600" dirty="0"/>
          </a:p>
          <a:p>
            <a:r>
              <a:rPr lang="nl-NL" sz="3600" dirty="0"/>
              <a:t>getrou behartig tot u eer;</a:t>
            </a:r>
            <a:endParaRPr lang="en-ZA" sz="3600" dirty="0"/>
          </a:p>
          <a:p>
            <a:r>
              <a:rPr lang="nl-NL" sz="3600" dirty="0"/>
              <a:t>en laat u guns ons werk bekroon,</a:t>
            </a:r>
            <a:endParaRPr lang="en-ZA" sz="3600" dirty="0"/>
          </a:p>
          <a:p>
            <a:r>
              <a:rPr lang="nl-NL" sz="3600" dirty="0"/>
              <a:t>u Gees ons lei en in ons woon!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614782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49:4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Sien op ons in genade neer,</a:t>
            </a:r>
            <a:endParaRPr lang="en-ZA" sz="3600" dirty="0"/>
          </a:p>
          <a:p>
            <a:r>
              <a:rPr lang="nl-NL" sz="3600" dirty="0"/>
              <a:t>en maak ons werk voorspoedig Heer;</a:t>
            </a:r>
            <a:endParaRPr lang="en-ZA" sz="3600" dirty="0"/>
          </a:p>
          <a:p>
            <a:r>
              <a:rPr lang="nl-NL" sz="3600" dirty="0"/>
              <a:t>skeld ons, na u barmhartigheid,</a:t>
            </a:r>
            <a:endParaRPr lang="en-ZA" sz="3600" dirty="0"/>
          </a:p>
          <a:p>
            <a:r>
              <a:rPr lang="nl-NL" sz="3600" dirty="0"/>
              <a:t>o </a:t>
            </a:r>
            <a:r>
              <a:rPr lang="nl-NL" sz="3600" cap="small" dirty="0"/>
              <a:t>Heer</a:t>
            </a:r>
            <a:r>
              <a:rPr lang="nl-NL" sz="3600" dirty="0"/>
              <a:t>, ons skuld en misdaad kwyt.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002079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49:5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Verlig ons hart wat duister is;</a:t>
            </a:r>
            <a:endParaRPr lang="en-ZA" sz="3600" dirty="0"/>
          </a:p>
          <a:p>
            <a:r>
              <a:rPr lang="nl-NL" sz="3600" dirty="0"/>
              <a:t>laat ons, na u getuienis,</a:t>
            </a:r>
            <a:endParaRPr lang="en-ZA" sz="3600" dirty="0"/>
          </a:p>
          <a:p>
            <a:r>
              <a:rPr lang="nl-NL" sz="3600" dirty="0"/>
              <a:t>die duiwel en sy werk weerstaan</a:t>
            </a:r>
            <a:endParaRPr lang="en-ZA" sz="3600" dirty="0"/>
          </a:p>
          <a:p>
            <a:r>
              <a:rPr lang="nl-NL" sz="3600" dirty="0"/>
              <a:t>en ywerig u weë gaan.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119758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49:6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Gee ons ŉ seën by u Woord;</a:t>
            </a:r>
            <a:endParaRPr lang="en-ZA" sz="3600" dirty="0"/>
          </a:p>
          <a:p>
            <a:r>
              <a:rPr lang="nl-NL" sz="3600" dirty="0"/>
              <a:t>plant self die Kerk van Christus voort;</a:t>
            </a:r>
            <a:endParaRPr lang="en-ZA" sz="3600" dirty="0"/>
          </a:p>
          <a:p>
            <a:r>
              <a:rPr lang="nl-NL" sz="3600" dirty="0"/>
              <a:t>sterk leraars, sterk die aardse mag</a:t>
            </a:r>
            <a:endParaRPr lang="en-ZA" sz="3600" dirty="0"/>
          </a:p>
          <a:p>
            <a:r>
              <a:rPr lang="nl-NL" sz="3600" dirty="0"/>
              <a:t>wat U beklee met u gesag.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9554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6:4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Middaghelder son word duister.</a:t>
            </a:r>
            <a:endParaRPr lang="en-ZA" sz="3600" dirty="0"/>
          </a:p>
          <a:p>
            <a:r>
              <a:rPr lang="af-ZA" sz="3600" dirty="0"/>
              <a:t>In sy eensaamheid roep </a:t>
            </a:r>
            <a:r>
              <a:rPr lang="af-ZA" sz="3600" dirty="0" smtClean="0"/>
              <a:t>Hy:</a:t>
            </a:r>
            <a:endParaRPr lang="en-ZA" sz="3600" dirty="0"/>
          </a:p>
          <a:p>
            <a:r>
              <a:rPr lang="af-ZA" sz="3600" dirty="0"/>
              <a:t>"O my God, my God en Helper,</a:t>
            </a:r>
            <a:endParaRPr lang="en-ZA" sz="3600" dirty="0"/>
          </a:p>
          <a:p>
            <a:r>
              <a:rPr lang="nl-NL" sz="3600" dirty="0"/>
              <a:t>waarom tog verlaat U My?"</a:t>
            </a:r>
            <a:endParaRPr lang="en-ZA" sz="3600" dirty="0"/>
          </a:p>
          <a:p>
            <a:r>
              <a:rPr lang="nl-NL" sz="3600" dirty="0"/>
              <a:t>Jesus sink, ná sware stryd</a:t>
            </a:r>
            <a:endParaRPr lang="en-ZA" sz="3600" dirty="0"/>
          </a:p>
          <a:p>
            <a:r>
              <a:rPr lang="nl-NL" sz="3600" dirty="0"/>
              <a:t>in dié dubbel donkerheid.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9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49:7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Troos almal wat deur smart getref,</a:t>
            </a:r>
            <a:endParaRPr lang="en-ZA" sz="3600" dirty="0"/>
          </a:p>
          <a:p>
            <a:r>
              <a:rPr lang="nl-NL" sz="3600" dirty="0"/>
              <a:t>hul hart vol angs tot U verhef:</a:t>
            </a:r>
            <a:endParaRPr lang="en-ZA" sz="3600" dirty="0"/>
          </a:p>
          <a:p>
            <a:r>
              <a:rPr lang="nl-NL" sz="3600" dirty="0"/>
              <a:t>maak ons in teëspoede stil;</a:t>
            </a:r>
            <a:endParaRPr lang="en-ZA" sz="3600" dirty="0"/>
          </a:p>
          <a:p>
            <a:r>
              <a:rPr lang="nl-NL" sz="3600" dirty="0"/>
              <a:t>hoor ons, o God, om Jesus wil.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676849"/>
      </p:ext>
    </p:extLst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701402"/>
            <a:ext cx="85324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nl-NL" sz="2800" i="1" u="sng" dirty="0"/>
              <a:t>Aandsang</a:t>
            </a:r>
            <a:endParaRPr lang="af-ZA" sz="2800" i="1" u="sng" dirty="0" smtClean="0"/>
          </a:p>
          <a:p>
            <a:pPr>
              <a:lnSpc>
                <a:spcPts val="3600"/>
              </a:lnSpc>
            </a:pPr>
            <a:endParaRPr lang="af-ZA" sz="3600" dirty="0" smtClean="0"/>
          </a:p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50:1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O grote Christus, eewge Lig,</a:t>
            </a:r>
            <a:endParaRPr lang="en-ZA" sz="3600" dirty="0"/>
          </a:p>
          <a:p>
            <a:r>
              <a:rPr lang="nl-NL" sz="3600" dirty="0"/>
              <a:t>niks is bedek vir u gesig,</a:t>
            </a:r>
            <a:endParaRPr lang="en-ZA" sz="3600" dirty="0"/>
          </a:p>
          <a:p>
            <a:r>
              <a:rPr lang="nl-NL" sz="3600" dirty="0"/>
              <a:t>wat ons bestraal waar ons ook gaan,</a:t>
            </a:r>
            <a:endParaRPr lang="en-ZA" sz="3600" dirty="0"/>
          </a:p>
          <a:p>
            <a:r>
              <a:rPr lang="nl-NL" sz="3600" dirty="0"/>
              <a:t>al skyn geen son, al blink geen maan.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8099344"/>
      </p:ext>
    </p:extLst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50:2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Toon ons u goedheid en u mag</a:t>
            </a:r>
            <a:endParaRPr lang="en-ZA" sz="3600" dirty="0"/>
          </a:p>
          <a:p>
            <a:r>
              <a:rPr lang="nl-NL" sz="3600" dirty="0"/>
              <a:t>deur u beskerming hierdie nag;</a:t>
            </a:r>
            <a:endParaRPr lang="en-ZA" sz="3600" dirty="0"/>
          </a:p>
          <a:p>
            <a:r>
              <a:rPr lang="nl-NL" sz="3600" dirty="0"/>
              <a:t>wil in die donker oor ons waak,</a:t>
            </a:r>
            <a:endParaRPr lang="en-ZA" sz="3600" dirty="0"/>
          </a:p>
          <a:p>
            <a:r>
              <a:rPr lang="nl-NL" sz="3600" dirty="0"/>
              <a:t>sodat geen plaag aan ons sal raak.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100259"/>
      </p:ext>
    </p:extLst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50:3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Verkwik ons deur ŉ soete rus,</a:t>
            </a:r>
            <a:endParaRPr lang="en-ZA" sz="3600" dirty="0"/>
          </a:p>
          <a:p>
            <a:r>
              <a:rPr lang="nl-NL" sz="3600" dirty="0"/>
              <a:t>dat ons mag werk met nuwe lus;</a:t>
            </a:r>
            <a:endParaRPr lang="en-ZA" sz="3600" dirty="0"/>
          </a:p>
          <a:p>
            <a:r>
              <a:rPr lang="nl-NL" sz="3600" dirty="0"/>
              <a:t>laat ook ons luisterende oor</a:t>
            </a:r>
            <a:endParaRPr lang="en-ZA" sz="3600" dirty="0"/>
          </a:p>
          <a:p>
            <a:r>
              <a:rPr lang="nl-NL" sz="3600" dirty="0"/>
              <a:t>die nag se diepe wysheid hoor.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8340841"/>
      </p:ext>
    </p:extLst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50:4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Leer ons om in die lewensnag</a:t>
            </a:r>
            <a:endParaRPr lang="en-ZA" sz="3600" dirty="0"/>
          </a:p>
          <a:p>
            <a:r>
              <a:rPr lang="nl-NL" sz="3600" dirty="0"/>
              <a:t>verlangend op u koms te wag,</a:t>
            </a:r>
            <a:endParaRPr lang="en-ZA" sz="3600" dirty="0"/>
          </a:p>
          <a:p>
            <a:r>
              <a:rPr lang="nl-NL" sz="3600" dirty="0"/>
              <a:t>daar ons in stil vertroue leef</a:t>
            </a:r>
            <a:endParaRPr lang="en-ZA" sz="3600" dirty="0"/>
          </a:p>
          <a:p>
            <a:r>
              <a:rPr lang="nl-NL" sz="3600" dirty="0"/>
              <a:t>dat U ons al ons skuld vergeef.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12889"/>
      </p:ext>
    </p:extLst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50:5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Beskerm ons in die bange tyd</a:t>
            </a:r>
            <a:endParaRPr lang="en-ZA" sz="3600" dirty="0"/>
          </a:p>
          <a:p>
            <a:r>
              <a:rPr lang="nl-NL" sz="3600" dirty="0"/>
              <a:t>van sielsversoeking en van stryd;</a:t>
            </a:r>
            <a:endParaRPr lang="en-ZA" sz="3600" dirty="0"/>
          </a:p>
          <a:p>
            <a:r>
              <a:rPr lang="af-ZA" sz="3600" dirty="0"/>
              <a:t>help as die Bose ons bestry</a:t>
            </a:r>
            <a:endParaRPr lang="en-ZA" sz="3600" dirty="0"/>
          </a:p>
          <a:p>
            <a:r>
              <a:rPr lang="nl-NL" sz="3600" dirty="0"/>
              <a:t>dat hy oor ons geen voordeel kry.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5650329"/>
      </p:ext>
    </p:extLst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50:6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Bewaar die Kerk wat nou nog stry,</a:t>
            </a:r>
            <a:endParaRPr lang="en-ZA" sz="3600" dirty="0"/>
          </a:p>
          <a:p>
            <a:r>
              <a:rPr lang="nl-NL" sz="3600" dirty="0"/>
              <a:t>en wil haar onder kruis verbly;</a:t>
            </a:r>
            <a:endParaRPr lang="en-ZA" sz="3600" dirty="0"/>
          </a:p>
          <a:p>
            <a:r>
              <a:rPr lang="nl-NL" sz="3600" dirty="0"/>
              <a:t>vertroos die neergeboë hart,</a:t>
            </a:r>
            <a:endParaRPr lang="en-ZA" sz="3600" dirty="0"/>
          </a:p>
          <a:p>
            <a:r>
              <a:rPr lang="nl-NL" sz="3600" dirty="0"/>
              <a:t>genees die krankes in hul smart.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0452562"/>
      </p:ext>
    </p:extLst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136" y="673526"/>
            <a:ext cx="85324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50:7</a:t>
            </a:r>
          </a:p>
          <a:p>
            <a:pPr>
              <a:lnSpc>
                <a:spcPts val="3600"/>
              </a:lnSpc>
            </a:pPr>
            <a:endParaRPr lang="en-ZA" sz="3600" dirty="0" smtClean="0"/>
          </a:p>
          <a:p>
            <a:r>
              <a:rPr lang="nl-NL" sz="3600" dirty="0"/>
              <a:t>O Vader, laat u liefde blyk;</a:t>
            </a:r>
            <a:endParaRPr lang="en-ZA" sz="3600" dirty="0"/>
          </a:p>
          <a:p>
            <a:r>
              <a:rPr lang="nl-NL" sz="3600" dirty="0"/>
              <a:t>o Seun, maak ons u beeld gelyk;</a:t>
            </a:r>
            <a:endParaRPr lang="en-ZA" sz="3600" dirty="0"/>
          </a:p>
          <a:p>
            <a:r>
              <a:rPr lang="nl-NL" sz="3600" dirty="0"/>
              <a:t>o Gees, stuur u vertroosting neer;</a:t>
            </a:r>
            <a:endParaRPr lang="en-ZA" sz="3600" dirty="0"/>
          </a:p>
          <a:p>
            <a:r>
              <a:rPr lang="af-ZA" sz="3600" dirty="0"/>
              <a:t>Aan God drie-enig, al die eer!</a:t>
            </a:r>
            <a:endParaRPr lang="en-Z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1932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6:5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af-ZA" sz="3600" dirty="0"/>
              <a:t>In ŉ wêreldwye donker</a:t>
            </a:r>
            <a:endParaRPr lang="en-ZA" sz="3600" dirty="0"/>
          </a:p>
          <a:p>
            <a:r>
              <a:rPr lang="nl-NL" sz="3600" dirty="0"/>
              <a:t>met ŉ brandend-droë bors,</a:t>
            </a:r>
            <a:endParaRPr lang="en-ZA" sz="3600" dirty="0"/>
          </a:p>
          <a:p>
            <a:r>
              <a:rPr lang="nl-NL" sz="3600" dirty="0"/>
              <a:t>roep die Heer van alle dinge,</a:t>
            </a:r>
            <a:endParaRPr lang="en-ZA" sz="3600" dirty="0"/>
          </a:p>
          <a:p>
            <a:r>
              <a:rPr lang="nl-NL" sz="3600" dirty="0"/>
              <a:t>Skrifvervullend: "Ek het dors!"</a:t>
            </a:r>
            <a:endParaRPr lang="en-ZA" sz="3600" dirty="0"/>
          </a:p>
          <a:p>
            <a:r>
              <a:rPr lang="nl-NL" sz="3600" dirty="0"/>
              <a:t>En hul het Hom in sy wee</a:t>
            </a:r>
            <a:endParaRPr lang="en-ZA" sz="3600" dirty="0"/>
          </a:p>
          <a:p>
            <a:r>
              <a:rPr lang="nl-NL" sz="3600" dirty="0"/>
              <a:t>suur wyn uit ŉ spons gegee.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9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err="1" smtClean="0"/>
              <a:t>Skrifberyming</a:t>
            </a:r>
            <a:r>
              <a:rPr lang="af-ZA" sz="3600" dirty="0" smtClean="0"/>
              <a:t> 1:2</a:t>
            </a:r>
          </a:p>
          <a:p>
            <a:endParaRPr lang="en-ZA" sz="3600" dirty="0"/>
          </a:p>
          <a:p>
            <a:r>
              <a:rPr lang="nl-NL" sz="3600" dirty="0"/>
              <a:t>Van nou af sal hul roem:</a:t>
            </a:r>
            <a:endParaRPr lang="en-ZA" sz="3600" dirty="0"/>
          </a:p>
          <a:p>
            <a:r>
              <a:rPr lang="af-ZA" sz="3600" dirty="0"/>
              <a:t>hul sal my salig noem,</a:t>
            </a:r>
            <a:endParaRPr lang="en-ZA" sz="3600" dirty="0"/>
          </a:p>
          <a:p>
            <a:r>
              <a:rPr lang="af-ZA" sz="3600" dirty="0"/>
              <a:t>want God was my gedagtig;</a:t>
            </a:r>
            <a:endParaRPr lang="en-ZA" sz="3600" dirty="0"/>
          </a:p>
          <a:p>
            <a:r>
              <a:rPr lang="nl-NL" sz="3600" dirty="0"/>
              <a:t>sy wonderwoord aan my</a:t>
            </a:r>
            <a:endParaRPr lang="en-ZA" sz="3600" dirty="0"/>
          </a:p>
          <a:p>
            <a:r>
              <a:rPr lang="nl-NL" sz="3600" dirty="0"/>
              <a:t>het God bevestig, Hy</a:t>
            </a:r>
            <a:endParaRPr lang="en-ZA" sz="3600" dirty="0"/>
          </a:p>
          <a:p>
            <a:r>
              <a:rPr lang="nl-NL" sz="3600" dirty="0"/>
              <a:t>wat heilig is en magtig.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6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6:6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Toe die offerwerk verby was,</a:t>
            </a:r>
            <a:endParaRPr lang="en-ZA" sz="3600" dirty="0"/>
          </a:p>
          <a:p>
            <a:r>
              <a:rPr lang="nl-NL" sz="3600" dirty="0"/>
              <a:t>na Gods hoë ordening,</a:t>
            </a:r>
            <a:endParaRPr lang="en-ZA" sz="3600" dirty="0"/>
          </a:p>
          <a:p>
            <a:r>
              <a:rPr lang="nl-NL" sz="3600" dirty="0"/>
              <a:t>het die Heer, sy daad deurgrondend,</a:t>
            </a:r>
            <a:endParaRPr lang="en-ZA" sz="3600" dirty="0"/>
          </a:p>
          <a:p>
            <a:r>
              <a:rPr lang="nl-NL" sz="3600" dirty="0"/>
              <a:t>uitgeroep: "Dit is volbring!"</a:t>
            </a:r>
            <a:endParaRPr lang="en-ZA" sz="3600" dirty="0"/>
          </a:p>
          <a:p>
            <a:r>
              <a:rPr lang="nl-NL" sz="3600" dirty="0"/>
              <a:t>En, die hoof omlaag gebuig,</a:t>
            </a:r>
            <a:endParaRPr lang="en-ZA" sz="3600" dirty="0"/>
          </a:p>
          <a:p>
            <a:r>
              <a:rPr lang="nl-NL" sz="3600" dirty="0"/>
              <a:t>het Hy sterwend dit betuig.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6:7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Luid en helder klink die bede</a:t>
            </a:r>
            <a:endParaRPr lang="en-ZA" sz="3600" dirty="0"/>
          </a:p>
          <a:p>
            <a:r>
              <a:rPr lang="nl-NL" sz="3600" dirty="0"/>
              <a:t>wat sy laaste woord sou wees:</a:t>
            </a:r>
            <a:endParaRPr lang="en-ZA" sz="3600" dirty="0"/>
          </a:p>
          <a:p>
            <a:r>
              <a:rPr lang="nl-NL" sz="3600" dirty="0"/>
              <a:t>“Vader, in u veil’ge arm,</a:t>
            </a:r>
            <a:endParaRPr lang="en-ZA" sz="3600" dirty="0"/>
          </a:p>
          <a:p>
            <a:r>
              <a:rPr lang="nl-NL" sz="3600" dirty="0"/>
              <a:t>in u hand – ontvang my gees.”</a:t>
            </a:r>
            <a:endParaRPr lang="en-ZA" sz="3600" dirty="0"/>
          </a:p>
          <a:p>
            <a:r>
              <a:rPr lang="nl-NL" sz="3600" dirty="0"/>
              <a:t>Met sy helse stryd volstry,</a:t>
            </a:r>
            <a:endParaRPr lang="en-ZA" sz="3600" dirty="0"/>
          </a:p>
          <a:p>
            <a:r>
              <a:rPr lang="nl-NL" sz="3600" dirty="0"/>
              <a:t>is Hy eindelik nou vry.	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260648"/>
            <a:ext cx="8820472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</a:t>
            </a:r>
            <a:r>
              <a:rPr lang="nl-NL" sz="2800" i="1" u="sng" dirty="0" smtClean="0"/>
              <a:t>Lydenspsalm</a:t>
            </a:r>
            <a:r>
              <a:rPr lang="nl-NL" sz="2800" i="1" dirty="0" smtClean="0"/>
              <a:t>   </a:t>
            </a:r>
            <a:r>
              <a:rPr lang="nl-NL" sz="2800" i="1" dirty="0"/>
              <a:t>Jes. 53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Wie het gelowig hart en oor</a:t>
            </a:r>
            <a:endParaRPr lang="en-ZA" sz="3600" dirty="0"/>
          </a:p>
          <a:p>
            <a:r>
              <a:rPr lang="nl-NL" sz="3600" dirty="0"/>
              <a:t>geopen om Gods Woord te hoor?</a:t>
            </a:r>
            <a:endParaRPr lang="en-ZA" sz="3600" dirty="0"/>
          </a:p>
          <a:p>
            <a:r>
              <a:rPr lang="nl-NL" sz="3600" dirty="0"/>
              <a:t>Die arm van God, aan wie en waar</a:t>
            </a:r>
            <a:endParaRPr lang="en-ZA" sz="3600" dirty="0"/>
          </a:p>
          <a:p>
            <a:r>
              <a:rPr lang="nl-NL" sz="3600" dirty="0"/>
              <a:t>is dit in krag geopenbaar?</a:t>
            </a:r>
            <a:endParaRPr lang="en-ZA" sz="3600" dirty="0"/>
          </a:p>
          <a:p>
            <a:r>
              <a:rPr lang="nl-NL" sz="3600" dirty="0"/>
              <a:t>Hy tog, die swakke loot, het uit</a:t>
            </a:r>
            <a:endParaRPr lang="en-ZA" sz="3600" dirty="0"/>
          </a:p>
          <a:p>
            <a:r>
              <a:rPr lang="nl-NL" sz="3600" dirty="0"/>
              <a:t>ŉ dorsland voor Hom opgespruit,</a:t>
            </a:r>
            <a:endParaRPr lang="en-ZA" sz="3600" dirty="0"/>
          </a:p>
          <a:p>
            <a:r>
              <a:rPr lang="nl-NL" sz="3600" dirty="0"/>
              <a:t>en prag of heerlikheid vir wie</a:t>
            </a:r>
            <a:endParaRPr lang="en-ZA" sz="3600" dirty="0"/>
          </a:p>
          <a:p>
            <a:r>
              <a:rPr lang="af-ZA" sz="3600" dirty="0"/>
              <a:t>Hom aansien, het die spruitjie nie.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20490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Hoe sou ons Hom dan kon begeer?...</a:t>
            </a:r>
            <a:endParaRPr lang="en-ZA" sz="3600" dirty="0"/>
          </a:p>
          <a:p>
            <a:r>
              <a:rPr lang="af-ZA" sz="3600" dirty="0"/>
              <a:t>Hy was verlate, ongeëer,</a:t>
            </a:r>
            <a:endParaRPr lang="en-ZA" sz="3600" dirty="0"/>
          </a:p>
          <a:p>
            <a:r>
              <a:rPr lang="nl-NL" sz="3600" dirty="0"/>
              <a:t>vir almal net ŉ smarteman,</a:t>
            </a:r>
            <a:endParaRPr lang="en-ZA" sz="3600" dirty="0"/>
          </a:p>
          <a:p>
            <a:r>
              <a:rPr lang="nl-NL" sz="3600" dirty="0"/>
              <a:t>die </a:t>
            </a:r>
            <a:r>
              <a:rPr lang="af-ZA" sz="3600" dirty="0" err="1"/>
              <a:t>lydensnaar</a:t>
            </a:r>
            <a:r>
              <a:rPr lang="nl-NL" sz="3600" dirty="0"/>
              <a:t> altyd gespan.</a:t>
            </a:r>
            <a:endParaRPr lang="en-ZA" sz="3600" dirty="0"/>
          </a:p>
          <a:p>
            <a:r>
              <a:rPr lang="nl-NL" sz="3600" dirty="0"/>
              <a:t>Vir Hom, deur wreedste smart geterg,</a:t>
            </a:r>
            <a:endParaRPr lang="en-ZA" sz="3600" dirty="0"/>
          </a:p>
          <a:p>
            <a:r>
              <a:rPr lang="nl-NL" sz="3600" dirty="0"/>
              <a:t>het ons die aangesig verberg;</a:t>
            </a:r>
            <a:endParaRPr lang="en-ZA" sz="3600" dirty="0"/>
          </a:p>
          <a:p>
            <a:r>
              <a:rPr lang="de-DE" sz="3600" dirty="0"/>
              <a:t>en in die bitter lydensnag</a:t>
            </a:r>
            <a:endParaRPr lang="en-ZA" sz="3600" dirty="0"/>
          </a:p>
          <a:p>
            <a:r>
              <a:rPr lang="nl-NL" sz="3600" dirty="0"/>
              <a:t>het ons Hom in sy leed verag.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7168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Hy het ons smart op Hom geneem;</a:t>
            </a:r>
            <a:endParaRPr lang="en-ZA" sz="3600" dirty="0"/>
          </a:p>
          <a:p>
            <a:r>
              <a:rPr lang="nl-NL" sz="3600" dirty="0"/>
              <a:t>gely wat ons van God vervreem;</a:t>
            </a:r>
            <a:endParaRPr lang="en-ZA" sz="3600" dirty="0"/>
          </a:p>
          <a:p>
            <a:r>
              <a:rPr lang="nl-NL" sz="3600" dirty="0"/>
              <a:t>en al die smarte wat ons pla,</a:t>
            </a:r>
            <a:endParaRPr lang="en-ZA" sz="3600" dirty="0"/>
          </a:p>
          <a:p>
            <a:r>
              <a:rPr lang="nl-NL" sz="3600" dirty="0"/>
              <a:t>het Hy gewilliglik gedra.</a:t>
            </a:r>
            <a:endParaRPr lang="en-ZA" sz="3600" dirty="0"/>
          </a:p>
          <a:p>
            <a:r>
              <a:rPr lang="nl-NL" sz="3600" dirty="0"/>
              <a:t>Maar ons het in sy ongeluk</a:t>
            </a:r>
            <a:endParaRPr lang="en-ZA" sz="3600" dirty="0"/>
          </a:p>
          <a:p>
            <a:r>
              <a:rPr lang="nl-NL" sz="3600" dirty="0"/>
              <a:t>gesien die hand van God wat druk,</a:t>
            </a:r>
            <a:endParaRPr lang="en-ZA" sz="3600" dirty="0"/>
          </a:p>
          <a:p>
            <a:r>
              <a:rPr lang="nl-NL" sz="3600" dirty="0"/>
              <a:t>wat, om sy lyde te verskerp,</a:t>
            </a:r>
            <a:endParaRPr lang="en-ZA" sz="3600" dirty="0"/>
          </a:p>
          <a:p>
            <a:r>
              <a:rPr lang="nl-NL" sz="3600" dirty="0"/>
              <a:t>Hom altyd dieper neer wou werp.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0466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misstap wat ons voet begaan,</a:t>
            </a:r>
            <a:endParaRPr lang="en-ZA" sz="3600" dirty="0"/>
          </a:p>
          <a:p>
            <a:r>
              <a:rPr lang="nl-NL" sz="3600" dirty="0"/>
              <a:t>die misdaad deur ons hand gedaan,</a:t>
            </a:r>
            <a:endParaRPr lang="en-ZA" sz="3600" dirty="0"/>
          </a:p>
          <a:p>
            <a:r>
              <a:rPr lang="nl-NL" sz="3600" dirty="0"/>
              <a:t>die straf uit swaarste regsgeding,</a:t>
            </a:r>
            <a:endParaRPr lang="en-ZA" sz="3600" dirty="0"/>
          </a:p>
          <a:p>
            <a:r>
              <a:rPr lang="nl-NL" sz="3600" dirty="0"/>
              <a:t>wat ons die volle vrede bring,</a:t>
            </a:r>
            <a:endParaRPr lang="en-ZA" sz="3600" dirty="0"/>
          </a:p>
          <a:p>
            <a:r>
              <a:rPr lang="nl-NL" sz="3600" dirty="0"/>
              <a:t>die wonde wat ons wonde heel –</a:t>
            </a:r>
            <a:endParaRPr lang="en-ZA" sz="3600" dirty="0"/>
          </a:p>
          <a:p>
            <a:r>
              <a:rPr lang="nl-NL" sz="3600" dirty="0"/>
              <a:t>dit alles was sy lydensdeel.</a:t>
            </a:r>
            <a:endParaRPr lang="en-ZA" sz="3600" dirty="0"/>
          </a:p>
          <a:p>
            <a:r>
              <a:rPr lang="nl-NL" sz="3600" dirty="0"/>
              <a:t>Ja, al die kwaad deur ons gedaan,</a:t>
            </a:r>
            <a:endParaRPr lang="en-ZA" sz="3600" dirty="0"/>
          </a:p>
          <a:p>
            <a:r>
              <a:rPr lang="nl-NL" sz="3600" dirty="0"/>
              <a:t>het God die </a:t>
            </a:r>
            <a:r>
              <a:rPr lang="nl-NL" sz="3600" cap="small" dirty="0"/>
              <a:t>Heer</a:t>
            </a:r>
            <a:r>
              <a:rPr lang="nl-NL" sz="3600" dirty="0"/>
              <a:t> oor Hom laat gaan.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8636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Terwyl ons op die dwaalweg gaan,</a:t>
            </a:r>
            <a:endParaRPr lang="en-ZA" sz="3600" dirty="0"/>
          </a:p>
          <a:p>
            <a:r>
              <a:rPr lang="nl-NL" sz="3600" dirty="0"/>
              <a:t>storm al ons sondes op Hom aan;</a:t>
            </a:r>
            <a:endParaRPr lang="en-ZA" sz="3600" dirty="0"/>
          </a:p>
          <a:p>
            <a:r>
              <a:rPr lang="nl-NL" sz="3600" dirty="0"/>
              <a:t>maar Hy‘t mishandel, neergebuk,</a:t>
            </a:r>
            <a:endParaRPr lang="en-ZA" sz="3600" dirty="0"/>
          </a:p>
          <a:p>
            <a:r>
              <a:rPr lang="nl-NL" sz="3600" dirty="0"/>
              <a:t>sy mond nie oopgemaak in druk.</a:t>
            </a:r>
            <a:endParaRPr lang="en-ZA" sz="3600" dirty="0"/>
          </a:p>
          <a:p>
            <a:r>
              <a:rPr lang="nl-NL" sz="3600" dirty="0"/>
              <a:t>ŉ Lam, tot slagting heengelei,</a:t>
            </a:r>
            <a:endParaRPr lang="en-ZA" sz="3600" dirty="0"/>
          </a:p>
          <a:p>
            <a:r>
              <a:rPr lang="nl-NL" sz="3600" dirty="0"/>
              <a:t>so stil en stemmeloos was Hy,</a:t>
            </a:r>
            <a:endParaRPr lang="en-ZA" sz="3600" dirty="0"/>
          </a:p>
          <a:p>
            <a:r>
              <a:rPr lang="nl-NL" sz="3600" dirty="0"/>
              <a:t>en soos ŉ skaap voor wie hom skeer,</a:t>
            </a:r>
            <a:endParaRPr lang="en-ZA" sz="3600" dirty="0"/>
          </a:p>
          <a:p>
            <a:r>
              <a:rPr lang="de-DE" sz="3600" dirty="0"/>
              <a:t>so stil en sonder ŉ verweer.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3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Uit druk en strafgerig bevry,</a:t>
            </a:r>
            <a:endParaRPr lang="en-ZA" sz="3600" dirty="0"/>
          </a:p>
          <a:p>
            <a:r>
              <a:rPr lang="nl-NL" sz="3600" dirty="0"/>
              <a:t>merk niemand dit met medely</a:t>
            </a:r>
            <a:endParaRPr lang="en-ZA" sz="3600" dirty="0"/>
          </a:p>
          <a:p>
            <a:r>
              <a:rPr lang="nl-NL" sz="3600" dirty="0"/>
              <a:t>dat Hy van mense weggestoot</a:t>
            </a:r>
            <a:endParaRPr lang="en-ZA" sz="3600" dirty="0"/>
          </a:p>
          <a:p>
            <a:r>
              <a:rPr lang="nl-NL" sz="3600" dirty="0"/>
              <a:t>en prysgegee is aan die dood.</a:t>
            </a:r>
            <a:endParaRPr lang="en-ZA" sz="3600" dirty="0"/>
          </a:p>
          <a:p>
            <a:r>
              <a:rPr lang="nl-NL" sz="3600" dirty="0"/>
              <a:t>My volk se sonde het op Hom</a:t>
            </a:r>
            <a:endParaRPr lang="en-ZA" sz="3600" dirty="0"/>
          </a:p>
          <a:p>
            <a:r>
              <a:rPr lang="nl-NL" sz="3600" dirty="0"/>
              <a:t>as sware smartplaag neergekom,</a:t>
            </a:r>
            <a:endParaRPr lang="en-ZA" sz="3600" dirty="0"/>
          </a:p>
          <a:p>
            <a:r>
              <a:rPr lang="nl-NL" sz="3600" dirty="0"/>
              <a:t>ŉ graf vir Hom het hulle by </a:t>
            </a:r>
            <a:endParaRPr lang="en-ZA" sz="3600" dirty="0"/>
          </a:p>
          <a:p>
            <a:r>
              <a:rPr lang="nl-NL" sz="3600" dirty="0"/>
              <a:t>die goddelose voorberei.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15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Hy, al was sy armoed groot,</a:t>
            </a:r>
            <a:endParaRPr lang="en-ZA" sz="3600" dirty="0"/>
          </a:p>
          <a:p>
            <a:r>
              <a:rPr lang="af-ZA" sz="3600" dirty="0"/>
              <a:t>was by ŉ ryke in sy dood;</a:t>
            </a:r>
            <a:endParaRPr lang="en-ZA" sz="3600" dirty="0"/>
          </a:p>
          <a:p>
            <a:r>
              <a:rPr lang="nl-NL" sz="3600" dirty="0"/>
              <a:t>geen onreg het by Hom bestaan,</a:t>
            </a:r>
            <a:endParaRPr lang="en-ZA" sz="3600" dirty="0"/>
          </a:p>
          <a:p>
            <a:r>
              <a:rPr lang="nl-NL" sz="3600" dirty="0"/>
              <a:t>geen leuen het uit sy mond gegaan.</a:t>
            </a:r>
            <a:endParaRPr lang="en-ZA" sz="3600" dirty="0"/>
          </a:p>
          <a:p>
            <a:r>
              <a:rPr lang="nl-NL" sz="3600" dirty="0"/>
              <a:t>Dit het die H</a:t>
            </a:r>
            <a:r>
              <a:rPr lang="nl-NL" sz="3600" cap="small" dirty="0"/>
              <a:t>ere</a:t>
            </a:r>
            <a:r>
              <a:rPr lang="nl-NL" sz="3600" dirty="0"/>
              <a:t> self behaag</a:t>
            </a:r>
            <a:endParaRPr lang="en-ZA" sz="3600" dirty="0"/>
          </a:p>
          <a:p>
            <a:r>
              <a:rPr lang="nl-NL" sz="3600" dirty="0"/>
              <a:t>Hom te verbrysel. Toe sy plaag</a:t>
            </a:r>
            <a:endParaRPr lang="en-ZA" sz="3600" dirty="0"/>
          </a:p>
          <a:p>
            <a:r>
              <a:rPr lang="nl-NL" sz="3600" dirty="0"/>
              <a:t>Hom in die dieptes neer laat stort,</a:t>
            </a:r>
            <a:endParaRPr lang="en-ZA" sz="3600" dirty="0"/>
          </a:p>
          <a:p>
            <a:r>
              <a:rPr lang="nl-NL" sz="3600" dirty="0"/>
              <a:t>het God sy kneg doodsiek laat word.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7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Hy het sy offerbloed gestort</a:t>
            </a:r>
            <a:endParaRPr lang="en-ZA" sz="3600" dirty="0"/>
          </a:p>
          <a:p>
            <a:r>
              <a:rPr lang="nl-NL" sz="3600" dirty="0"/>
              <a:t>sodat ons God se kinders word;</a:t>
            </a:r>
            <a:endParaRPr lang="en-ZA" sz="3600" dirty="0"/>
          </a:p>
          <a:p>
            <a:r>
              <a:rPr lang="nl-NL" sz="3600" dirty="0"/>
              <a:t>en eeu-omvattend bring sy hand</a:t>
            </a:r>
            <a:endParaRPr lang="en-ZA" sz="3600" dirty="0"/>
          </a:p>
          <a:p>
            <a:r>
              <a:rPr lang="nl-NL" sz="3600" dirty="0"/>
              <a:t>met voorspoed God se werk tot stand.</a:t>
            </a:r>
            <a:endParaRPr lang="en-ZA" sz="3600" dirty="0"/>
          </a:p>
          <a:p>
            <a:r>
              <a:rPr lang="af-ZA" sz="3600" dirty="0"/>
              <a:t>Hy sal, vir al sy sielsverdriet,</a:t>
            </a:r>
            <a:endParaRPr lang="en-ZA" sz="3600" dirty="0"/>
          </a:p>
          <a:p>
            <a:r>
              <a:rPr lang="nl-NL" sz="3600" dirty="0"/>
              <a:t>sy werk aanskou en vol geniet,</a:t>
            </a:r>
            <a:endParaRPr lang="en-ZA" sz="3600" dirty="0"/>
          </a:p>
          <a:p>
            <a:r>
              <a:rPr lang="nl-NL" sz="3600" dirty="0"/>
              <a:t>en deur sy suiwer kennislig</a:t>
            </a:r>
            <a:endParaRPr lang="en-ZA" sz="3600" dirty="0"/>
          </a:p>
          <a:p>
            <a:r>
              <a:rPr lang="nl-NL" sz="3600" dirty="0"/>
              <a:t>regverdig maak en vryheid stig.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50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err="1" smtClean="0"/>
              <a:t>Skrifberyming</a:t>
            </a:r>
            <a:r>
              <a:rPr lang="af-ZA" sz="3600" dirty="0" smtClean="0"/>
              <a:t> 1:3</a:t>
            </a:r>
          </a:p>
          <a:p>
            <a:endParaRPr lang="en-ZA" sz="3600" dirty="0"/>
          </a:p>
          <a:p>
            <a:r>
              <a:rPr lang="nl-NL" sz="3600" dirty="0"/>
              <a:t>Barmhartigheid verleen</a:t>
            </a:r>
            <a:endParaRPr lang="en-ZA" sz="3600" dirty="0"/>
          </a:p>
          <a:p>
            <a:r>
              <a:rPr lang="nl-NL" sz="3600" dirty="0"/>
              <a:t>Hy deur geslagte heen</a:t>
            </a:r>
            <a:endParaRPr lang="en-ZA" sz="3600" dirty="0"/>
          </a:p>
          <a:p>
            <a:r>
              <a:rPr lang="nl-NL" sz="3600" dirty="0"/>
              <a:t>aan wie in Godsvrees lewe.</a:t>
            </a:r>
            <a:endParaRPr lang="en-ZA" sz="3600" dirty="0"/>
          </a:p>
          <a:p>
            <a:r>
              <a:rPr lang="af-ZA" sz="3600" dirty="0"/>
              <a:t>Sy arm is kragtig, sterk</a:t>
            </a:r>
            <a:endParaRPr lang="en-ZA" sz="3600" dirty="0"/>
          </a:p>
          <a:p>
            <a:r>
              <a:rPr lang="nl-NL" sz="3600" dirty="0"/>
              <a:t>en doen sy wonderwerk </a:t>
            </a:r>
            <a:r>
              <a:rPr lang="nl-NL" sz="3600" dirty="0" smtClean="0"/>
              <a:t>–</a:t>
            </a:r>
            <a:endParaRPr lang="en-ZA" sz="3600" dirty="0"/>
          </a:p>
          <a:p>
            <a:r>
              <a:rPr lang="nl-NL" sz="3600" dirty="0"/>
              <a:t>is magtig, hoog verhewe.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7:9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Dan kom ŉ leërskaar daarna</a:t>
            </a:r>
            <a:endParaRPr lang="en-ZA" sz="3600" dirty="0"/>
          </a:p>
          <a:p>
            <a:r>
              <a:rPr lang="nl-NL" sz="3600" dirty="0"/>
              <a:t>vir wie Hy al die skuld wou dra;</a:t>
            </a:r>
            <a:endParaRPr lang="en-ZA" sz="3600" dirty="0"/>
          </a:p>
          <a:p>
            <a:r>
              <a:rPr lang="nl-NL" sz="3600" dirty="0"/>
              <a:t>en aan Hom word mét grotes mee,</a:t>
            </a:r>
            <a:endParaRPr lang="en-ZA" sz="3600" dirty="0"/>
          </a:p>
          <a:p>
            <a:r>
              <a:rPr lang="nl-NL" sz="3600" dirty="0"/>
              <a:t>mét magtiges ŉ deel gegee,</a:t>
            </a:r>
            <a:endParaRPr lang="en-ZA" sz="3600" dirty="0"/>
          </a:p>
          <a:p>
            <a:r>
              <a:rPr lang="nl-NL" sz="3600" dirty="0"/>
              <a:t>omdat sy siel in lydensnood</a:t>
            </a:r>
            <a:endParaRPr lang="en-ZA" sz="3600" dirty="0"/>
          </a:p>
          <a:p>
            <a:r>
              <a:rPr lang="nl-NL" sz="3600" dirty="0"/>
              <a:t>vol uitgestort is in die dood.</a:t>
            </a:r>
            <a:endParaRPr lang="en-ZA" sz="3600" dirty="0"/>
          </a:p>
          <a:p>
            <a:r>
              <a:rPr lang="nl-NL" sz="3600" dirty="0"/>
              <a:t>Hy is, deur laster diep gekwel,</a:t>
            </a:r>
            <a:endParaRPr lang="en-ZA" sz="3600" dirty="0"/>
          </a:p>
          <a:p>
            <a:r>
              <a:rPr lang="nl-NL" sz="3600" dirty="0"/>
              <a:t>met die oortreders saamgetel.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303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7:10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Hy het die sondelas gedra</a:t>
            </a:r>
            <a:endParaRPr lang="en-ZA" sz="3600" dirty="0"/>
          </a:p>
          <a:p>
            <a:r>
              <a:rPr lang="nl-NL" sz="3600" dirty="0"/>
              <a:t>wat op sy hart gebind was, ja,</a:t>
            </a:r>
            <a:endParaRPr lang="en-ZA" sz="3600" dirty="0"/>
          </a:p>
          <a:p>
            <a:r>
              <a:rPr lang="nl-NL" sz="3600" dirty="0"/>
              <a:t>Hy het – ŉ lydenswonder dit! –</a:t>
            </a:r>
            <a:endParaRPr lang="en-ZA" sz="3600" dirty="0"/>
          </a:p>
          <a:p>
            <a:r>
              <a:rPr lang="af-ZA" sz="3600" dirty="0"/>
              <a:t>om hul vergiffenis gebid.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8152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96" y="620688"/>
            <a:ext cx="9108504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lied van die </a:t>
            </a:r>
            <a:r>
              <a:rPr lang="nl-NL" sz="2800" i="1" u="sng" dirty="0" smtClean="0"/>
              <a:t>Lam</a:t>
            </a:r>
            <a:r>
              <a:rPr lang="nl-NL" sz="2800" i="1" dirty="0" smtClean="0"/>
              <a:t>   </a:t>
            </a:r>
            <a:r>
              <a:rPr lang="nl-NL" sz="2800" i="1" dirty="0"/>
              <a:t>Op. 5:9-14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2800" i="1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8:1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400" dirty="0"/>
              <a:t>Aan U, o Lam van God, ŉ nuwe lofgesang!</a:t>
            </a:r>
            <a:endParaRPr lang="en-ZA" sz="3400" dirty="0"/>
          </a:p>
          <a:p>
            <a:r>
              <a:rPr lang="nl-NL" sz="3400" dirty="0"/>
              <a:t>Want U is waardig om die wonderboek </a:t>
            </a:r>
            <a:r>
              <a:rPr lang="nl-NL" sz="3400" dirty="0" smtClean="0"/>
              <a:t>te^ontvang</a:t>
            </a:r>
            <a:endParaRPr lang="en-ZA" sz="3400" dirty="0"/>
          </a:p>
          <a:p>
            <a:r>
              <a:rPr lang="nl-NL" sz="3400" dirty="0"/>
              <a:t>en oop te breek - die boek van toekoms en verlede</a:t>
            </a:r>
            <a:endParaRPr lang="en-ZA" sz="3400" dirty="0"/>
          </a:p>
          <a:p>
            <a:r>
              <a:rPr lang="nl-NL" sz="3400" dirty="0"/>
              <a:t>en van wat word, geskrif van Gods verborgenhede.</a:t>
            </a:r>
            <a:endParaRPr lang="en-ZA" sz="3400" dirty="0"/>
          </a:p>
          <a:p>
            <a:r>
              <a:rPr lang="nl-NL" sz="3400" dirty="0"/>
              <a:t>U’s waardig, U alleen, omdat die werk volbring is,</a:t>
            </a:r>
            <a:endParaRPr lang="en-ZA" sz="3400" dirty="0"/>
          </a:p>
          <a:p>
            <a:r>
              <a:rPr lang="nl-NL" sz="3400" dirty="0"/>
              <a:t>toe U as offer vir ons sondeskuld gebring is</a:t>
            </a:r>
            <a:r>
              <a:rPr lang="nl-NL" sz="3400" dirty="0" smtClean="0"/>
              <a:t>.</a:t>
            </a:r>
            <a:endParaRPr lang="en-ZA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65384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96" y="620688"/>
            <a:ext cx="9108504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8:2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400" dirty="0"/>
              <a:t>U‘t van die hemel hoog op aarde neergedaal,</a:t>
            </a:r>
            <a:endParaRPr lang="en-ZA" sz="3400" dirty="0"/>
          </a:p>
          <a:p>
            <a:r>
              <a:rPr lang="nl-NL" sz="3400" dirty="0"/>
              <a:t>en ons vir God gekoop uit elke volk en taal.</a:t>
            </a:r>
            <a:endParaRPr lang="en-ZA" sz="3400" dirty="0"/>
          </a:p>
          <a:p>
            <a:r>
              <a:rPr lang="nl-NL" sz="3400" dirty="0"/>
              <a:t>Die losprys was u bloed, wat U vir ons gestort het,</a:t>
            </a:r>
            <a:endParaRPr lang="en-ZA" sz="3400" dirty="0"/>
          </a:p>
          <a:p>
            <a:r>
              <a:rPr lang="nl-NL" sz="3400" dirty="0"/>
              <a:t>waardeur ons, rein gewas, ŉ priestervolk geword het</a:t>
            </a:r>
            <a:endParaRPr lang="en-ZA" sz="3400" dirty="0"/>
          </a:p>
          <a:p>
            <a:r>
              <a:rPr lang="nl-NL" sz="3400" dirty="0"/>
              <a:t>en konings ewig in die ryk van volle vrede,</a:t>
            </a:r>
            <a:endParaRPr lang="en-ZA" sz="3400" dirty="0"/>
          </a:p>
          <a:p>
            <a:r>
              <a:rPr lang="nl-NL" sz="3400" dirty="0"/>
              <a:t>om God te dien en te regeer in ewighede. </a:t>
            </a:r>
            <a:endParaRPr lang="en-ZA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160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96" y="620688"/>
            <a:ext cx="9108504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8:3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400" dirty="0"/>
              <a:t>Toe sien ek hoog bo my die skaar van eng’le staan</a:t>
            </a:r>
            <a:endParaRPr lang="en-ZA" sz="3400" dirty="0"/>
          </a:p>
          <a:p>
            <a:r>
              <a:rPr lang="nl-NL" sz="3400" dirty="0"/>
              <a:t>en hoor hul sanggeluid wat deur die hemel gaan.  </a:t>
            </a:r>
            <a:endParaRPr lang="en-ZA" sz="3400" dirty="0"/>
          </a:p>
          <a:p>
            <a:r>
              <a:rPr lang="nl-NL" sz="3400" dirty="0"/>
              <a:t>Hul staan wyd om die troon, self </a:t>
            </a:r>
            <a:r>
              <a:rPr lang="nl-NL" sz="3400" dirty="0" smtClean="0"/>
              <a:t>heerskappye^en </a:t>
            </a:r>
            <a:r>
              <a:rPr lang="nl-NL" sz="3400" dirty="0"/>
              <a:t>magte,</a:t>
            </a:r>
            <a:endParaRPr lang="en-ZA" sz="3400" dirty="0"/>
          </a:p>
          <a:p>
            <a:r>
              <a:rPr lang="nl-NL" sz="3400" dirty="0"/>
              <a:t>rondom die oudstes en die serafs groot van kragte;</a:t>
            </a:r>
            <a:endParaRPr lang="en-ZA" sz="3400" dirty="0"/>
          </a:p>
          <a:p>
            <a:r>
              <a:rPr lang="nl-NL" sz="3400" dirty="0"/>
              <a:t>ontelbaar is hul tal, dis duisende maal duisend,</a:t>
            </a:r>
            <a:endParaRPr lang="en-ZA" sz="3400" dirty="0"/>
          </a:p>
          <a:p>
            <a:r>
              <a:rPr lang="nl-NL" sz="3400" dirty="0"/>
              <a:t>ek hoor hul koorgesang soos baie waters bruisend:</a:t>
            </a:r>
            <a:endParaRPr lang="en-ZA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0419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96" y="620688"/>
            <a:ext cx="9108504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8:4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de-DE" sz="3400" dirty="0"/>
              <a:t>"Die sondelose Lam, vir sondeskuld geslag,</a:t>
            </a:r>
            <a:endParaRPr lang="en-ZA" sz="3400" dirty="0"/>
          </a:p>
          <a:p>
            <a:r>
              <a:rPr lang="nl-NL" sz="3400" dirty="0"/>
              <a:t>is waardig om </a:t>
            </a:r>
            <a:r>
              <a:rPr lang="nl-NL" sz="3400" dirty="0" smtClean="0"/>
              <a:t>te^ontvang </a:t>
            </a:r>
            <a:r>
              <a:rPr lang="nl-NL" sz="3400" dirty="0"/>
              <a:t>die rykdom, wysheid, krag,</a:t>
            </a:r>
            <a:endParaRPr lang="en-ZA" sz="3400" dirty="0"/>
          </a:p>
          <a:p>
            <a:r>
              <a:rPr lang="nl-NL" sz="3400" dirty="0"/>
              <a:t>en eer en heerlikheid en dank en seëninge!”</a:t>
            </a:r>
            <a:endParaRPr lang="en-ZA" sz="3400" dirty="0"/>
          </a:p>
          <a:p>
            <a:r>
              <a:rPr lang="nl-NL" sz="3400" dirty="0"/>
              <a:t>En al wat leef en roer, al die geskape dinge</a:t>
            </a:r>
            <a:endParaRPr lang="en-ZA" sz="3400" dirty="0"/>
          </a:p>
          <a:p>
            <a:r>
              <a:rPr lang="af-ZA" sz="3400" dirty="0"/>
              <a:t>diep onder, op die aarde,  in die hoë hemel,</a:t>
            </a:r>
            <a:endParaRPr lang="en-ZA" sz="3400" dirty="0"/>
          </a:p>
          <a:p>
            <a:r>
              <a:rPr lang="nl-NL" sz="3400" dirty="0"/>
              <a:t>al wat die see bewoon en in sy dieptes wemel </a:t>
            </a:r>
            <a:r>
              <a:rPr lang="nl-NL" sz="3200" dirty="0"/>
              <a:t>–</a:t>
            </a:r>
            <a:endParaRPr lang="en-ZA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01486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96" y="620688"/>
            <a:ext cx="9108504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8:5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400" dirty="0"/>
              <a:t>die ganse skepping sing met krag van jubeltoon:</a:t>
            </a:r>
            <a:endParaRPr lang="en-ZA" sz="3400" dirty="0"/>
          </a:p>
          <a:p>
            <a:r>
              <a:rPr lang="nl-NL" sz="3400" dirty="0"/>
              <a:t>"Aan Hom wat heerlik is, hoog op die wêreldtroon,</a:t>
            </a:r>
            <a:endParaRPr lang="en-ZA" sz="3400" dirty="0"/>
          </a:p>
          <a:p>
            <a:r>
              <a:rPr lang="nl-NL" sz="3400" dirty="0"/>
              <a:t>en aan die Lam van God, self eewge Skeppings-Here,</a:t>
            </a:r>
            <a:endParaRPr lang="en-ZA" sz="3400" dirty="0"/>
          </a:p>
          <a:p>
            <a:r>
              <a:rPr lang="nl-NL" sz="3400" dirty="0"/>
              <a:t>sing ewig lof en prys en krag en roem en ere!"</a:t>
            </a:r>
            <a:endParaRPr lang="en-ZA" sz="3400" dirty="0"/>
          </a:p>
          <a:p>
            <a:r>
              <a:rPr lang="nl-NL" sz="3400" dirty="0"/>
              <a:t>Met "Amen, Amen!" het die serafs opgeswewe.</a:t>
            </a:r>
            <a:endParaRPr lang="en-ZA" sz="3400" dirty="0"/>
          </a:p>
          <a:p>
            <a:r>
              <a:rPr lang="nl-NL" sz="3400" dirty="0"/>
              <a:t>Die oudstes het aanbid voor Hom wat ewig lewe.</a:t>
            </a:r>
            <a:endParaRPr lang="en-ZA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2396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260648"/>
            <a:ext cx="8532440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lied van </a:t>
            </a:r>
            <a:r>
              <a:rPr lang="nl-NL" sz="2800" i="1" u="sng" dirty="0" smtClean="0"/>
              <a:t>Verlossing</a:t>
            </a:r>
            <a:r>
              <a:rPr lang="nl-NL" sz="2800" i="1" dirty="0" smtClean="0"/>
              <a:t>   </a:t>
            </a:r>
            <a:r>
              <a:rPr lang="nl-NL" sz="2800" i="1" dirty="0"/>
              <a:t>Op. 7:9-17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9:1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Toe staar ek deur die wêreldnagte</a:t>
            </a:r>
            <a:endParaRPr lang="en-ZA" sz="3600" dirty="0"/>
          </a:p>
          <a:p>
            <a:r>
              <a:rPr lang="nl-NL" sz="3600" dirty="0"/>
              <a:t>– lighoogtes het my oog geboei – </a:t>
            </a:r>
            <a:endParaRPr lang="en-ZA" sz="3600" dirty="0"/>
          </a:p>
          <a:p>
            <a:r>
              <a:rPr lang="nl-NL" sz="3600" dirty="0"/>
              <a:t>en sien uit alle mensgeslagte</a:t>
            </a:r>
            <a:endParaRPr lang="en-ZA" sz="3600" dirty="0"/>
          </a:p>
          <a:p>
            <a:r>
              <a:rPr lang="nl-NL" sz="3600" dirty="0"/>
              <a:t>ŉ skaar, ontelbaar, saamgevloei.</a:t>
            </a:r>
            <a:endParaRPr lang="en-ZA" sz="3600" dirty="0"/>
          </a:p>
          <a:p>
            <a:r>
              <a:rPr lang="nl-NL" sz="3600" dirty="0"/>
              <a:t>Hul staan, uit alle </a:t>
            </a:r>
            <a:r>
              <a:rPr lang="nl-NL" sz="3600" dirty="0" smtClean="0"/>
              <a:t>volke^en </a:t>
            </a:r>
            <a:r>
              <a:rPr lang="nl-NL" sz="3600" dirty="0"/>
              <a:t>lande,</a:t>
            </a:r>
            <a:endParaRPr lang="en-ZA" sz="3600" dirty="0"/>
          </a:p>
          <a:p>
            <a:r>
              <a:rPr lang="nl-NL" sz="3600" dirty="0"/>
              <a:t>nou voor die Lam en voor Gods troon,</a:t>
            </a:r>
            <a:endParaRPr lang="en-ZA" sz="3600" dirty="0"/>
          </a:p>
          <a:p>
            <a:r>
              <a:rPr lang="nl-NL" sz="3600" dirty="0"/>
              <a:t>die vredespalmtak in die hande,</a:t>
            </a:r>
            <a:endParaRPr lang="en-ZA" sz="3600" dirty="0"/>
          </a:p>
          <a:p>
            <a:r>
              <a:rPr lang="nl-NL" sz="3600" dirty="0"/>
              <a:t>hul wit gewaad in eenvoud </a:t>
            </a:r>
            <a:r>
              <a:rPr lang="nl-NL" sz="3600" dirty="0" smtClean="0"/>
              <a:t>skoon.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2160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9:2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Ek hoor hul stem die lug deurbewe:</a:t>
            </a:r>
            <a:endParaRPr lang="en-ZA" sz="3600" dirty="0"/>
          </a:p>
          <a:p>
            <a:r>
              <a:rPr lang="nl-NL" sz="3600" dirty="0"/>
              <a:t>"Die reddings-eer", so hef hul aan,</a:t>
            </a:r>
            <a:endParaRPr lang="en-ZA" sz="3600" dirty="0"/>
          </a:p>
          <a:p>
            <a:r>
              <a:rPr lang="nl-NL" sz="3600" dirty="0"/>
              <a:t>"bring ons aan God, so hoog verhewe,</a:t>
            </a:r>
            <a:endParaRPr lang="en-ZA" sz="3600" dirty="0"/>
          </a:p>
          <a:p>
            <a:r>
              <a:rPr lang="nl-NL" sz="3600" dirty="0"/>
              <a:t>en aan die Lam wat by Hom staan!"</a:t>
            </a:r>
            <a:endParaRPr lang="en-ZA" sz="3600" dirty="0"/>
          </a:p>
          <a:p>
            <a:r>
              <a:rPr lang="nl-NL" sz="3600" dirty="0"/>
              <a:t>En om die troon en ouderlinge,</a:t>
            </a:r>
            <a:endParaRPr lang="en-ZA" sz="3600" dirty="0"/>
          </a:p>
          <a:p>
            <a:r>
              <a:rPr lang="nl-NL" sz="3600" dirty="0"/>
              <a:t>en viertal wesens wonderbaar,</a:t>
            </a:r>
            <a:endParaRPr lang="en-ZA" sz="3600" dirty="0"/>
          </a:p>
          <a:p>
            <a:r>
              <a:rPr lang="nl-NL" sz="3600" dirty="0"/>
              <a:t>sien ek in altyd wyer kringe,</a:t>
            </a:r>
            <a:endParaRPr lang="en-ZA" sz="3600" dirty="0"/>
          </a:p>
          <a:p>
            <a:r>
              <a:rPr lang="nl-NL" sz="3600" dirty="0"/>
              <a:t>oneindig ver, die engelskaar.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23500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9:3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Toe kniel hul neer, die engelkringe</a:t>
            </a:r>
            <a:endParaRPr lang="en-ZA" sz="3600" dirty="0"/>
          </a:p>
          <a:p>
            <a:r>
              <a:rPr lang="nl-NL" sz="3600" dirty="0"/>
              <a:t>al verderweg in ordekring,</a:t>
            </a:r>
            <a:endParaRPr lang="en-ZA" sz="3600" dirty="0"/>
          </a:p>
          <a:p>
            <a:r>
              <a:rPr lang="nl-NL" sz="3600" dirty="0"/>
              <a:t>en almal het, ook ouderlinge,</a:t>
            </a:r>
            <a:endParaRPr lang="en-ZA" sz="3600" dirty="0"/>
          </a:p>
          <a:p>
            <a:r>
              <a:rPr lang="nl-NL" sz="3600" dirty="0"/>
              <a:t>die lof van God die Heer gesing</a:t>
            </a:r>
            <a:endParaRPr lang="en-ZA" sz="3600" dirty="0"/>
          </a:p>
          <a:p>
            <a:r>
              <a:rPr lang="nl-NL" sz="3600" dirty="0"/>
              <a:t>met "Amen!  Lof aan God die Here,</a:t>
            </a:r>
            <a:endParaRPr lang="en-ZA" sz="3600" dirty="0"/>
          </a:p>
          <a:p>
            <a:r>
              <a:rPr lang="nl-NL" sz="3600" dirty="0"/>
              <a:t>en wysheid, dank en majesteit,</a:t>
            </a:r>
            <a:endParaRPr lang="en-ZA" sz="3600" dirty="0"/>
          </a:p>
          <a:p>
            <a:r>
              <a:rPr lang="nl-NL" sz="3600" dirty="0"/>
              <a:t>en mag en krag en lof en ere,</a:t>
            </a:r>
            <a:endParaRPr lang="en-ZA" sz="3600" dirty="0"/>
          </a:p>
          <a:p>
            <a:r>
              <a:rPr lang="nl-NL" sz="3600" dirty="0"/>
              <a:t>van nou af tot in ewigheid!"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325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err="1" smtClean="0"/>
              <a:t>Skrifberyming</a:t>
            </a:r>
            <a:r>
              <a:rPr lang="af-ZA" sz="3600" dirty="0" smtClean="0"/>
              <a:t> 1:4</a:t>
            </a:r>
          </a:p>
          <a:p>
            <a:endParaRPr lang="en-ZA" sz="3600" dirty="0"/>
          </a:p>
          <a:p>
            <a:r>
              <a:rPr lang="nl-NL" sz="3600" dirty="0"/>
              <a:t>Soos stoppels voor die wind</a:t>
            </a:r>
            <a:endParaRPr lang="en-ZA" sz="3600" dirty="0"/>
          </a:p>
          <a:p>
            <a:r>
              <a:rPr lang="nl-NL" sz="3600" dirty="0"/>
              <a:t>dryf Hy die mensekind,</a:t>
            </a:r>
            <a:endParaRPr lang="en-ZA" sz="3600" dirty="0"/>
          </a:p>
          <a:p>
            <a:r>
              <a:rPr lang="nl-NL" sz="3600" dirty="0"/>
              <a:t>met al sy trotse planne.</a:t>
            </a:r>
            <a:endParaRPr lang="en-ZA" sz="3600" dirty="0"/>
          </a:p>
          <a:p>
            <a:r>
              <a:rPr lang="nl-NL" sz="3600" dirty="0"/>
              <a:t>Sy arm, met krag beklee,</a:t>
            </a:r>
            <a:endParaRPr lang="en-ZA" sz="3600" dirty="0"/>
          </a:p>
          <a:p>
            <a:r>
              <a:rPr lang="nl-NL" sz="3600" dirty="0"/>
              <a:t>het van hul troon gevee</a:t>
            </a:r>
            <a:endParaRPr lang="en-ZA" sz="3600" dirty="0"/>
          </a:p>
          <a:p>
            <a:r>
              <a:rPr lang="nl-NL" sz="3600" dirty="0"/>
              <a:t>maghebbers en tiranne.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9:4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Ek sien toe weer in hemelsfere</a:t>
            </a:r>
            <a:endParaRPr lang="en-ZA" sz="3600" dirty="0"/>
          </a:p>
          <a:p>
            <a:r>
              <a:rPr lang="nl-NL" sz="3600" dirty="0"/>
              <a:t>die skaar wat biddend voor God staan.</a:t>
            </a:r>
            <a:endParaRPr lang="en-ZA" sz="3600" dirty="0"/>
          </a:p>
          <a:p>
            <a:r>
              <a:rPr lang="nl-NL" sz="3600" dirty="0"/>
              <a:t>Hul was beklee met lang wit klere:</a:t>
            </a:r>
            <a:endParaRPr lang="en-ZA" sz="3600" dirty="0"/>
          </a:p>
          <a:p>
            <a:r>
              <a:rPr lang="nl-NL" sz="3600" dirty="0"/>
              <a:t>maar wie is hul, en waarvandaan?</a:t>
            </a:r>
            <a:endParaRPr lang="en-ZA" sz="3600" dirty="0"/>
          </a:p>
          <a:p>
            <a:r>
              <a:rPr lang="nl-NL" sz="3600" dirty="0"/>
              <a:t>Van die gesig nog in verrukking</a:t>
            </a:r>
            <a:endParaRPr lang="en-ZA" sz="3600" dirty="0"/>
          </a:p>
          <a:p>
            <a:r>
              <a:rPr lang="nl-NL" sz="3600" dirty="0"/>
              <a:t>kom toe ŉ stem my tegemoet:</a:t>
            </a:r>
            <a:endParaRPr lang="en-ZA" sz="3600" dirty="0"/>
          </a:p>
          <a:p>
            <a:r>
              <a:rPr lang="nl-NL" sz="3600" dirty="0"/>
              <a:t>"Dié skaar kom uit die groot verdrukking,</a:t>
            </a:r>
            <a:endParaRPr lang="en-ZA" sz="3600" dirty="0"/>
          </a:p>
          <a:p>
            <a:r>
              <a:rPr lang="nl-NL" sz="3600" dirty="0"/>
              <a:t>gereinig in die Lam se bloed.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036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9:5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"Hul‘t in dié bloed, deur Gods genade,</a:t>
            </a:r>
            <a:endParaRPr lang="en-ZA" sz="3600" dirty="0"/>
          </a:p>
          <a:p>
            <a:r>
              <a:rPr lang="nl-NL" sz="3600" dirty="0"/>
              <a:t>hul kleed gewas, en vlekloos rein</a:t>
            </a:r>
            <a:endParaRPr lang="en-ZA" sz="3600" dirty="0"/>
          </a:p>
          <a:p>
            <a:r>
              <a:rPr lang="nl-NL" sz="3600" dirty="0"/>
              <a:t>mag hul nou in hul feesgewade</a:t>
            </a:r>
            <a:endParaRPr lang="en-ZA" sz="3600" dirty="0"/>
          </a:p>
          <a:p>
            <a:r>
              <a:rPr lang="nl-NL" sz="3600" dirty="0"/>
              <a:t>as priesters voor Gods troon verskyn;</a:t>
            </a:r>
            <a:endParaRPr lang="en-ZA" sz="3600" dirty="0"/>
          </a:p>
          <a:p>
            <a:r>
              <a:rPr lang="nl-NL" sz="3600" dirty="0"/>
              <a:t>hul mag aan Hom hul dienswerk heilig,</a:t>
            </a:r>
            <a:endParaRPr lang="en-ZA" sz="3600" dirty="0"/>
          </a:p>
          <a:p>
            <a:r>
              <a:rPr lang="nl-NL" sz="3600" dirty="0"/>
              <a:t>en altyd in sy tempel bly.</a:t>
            </a:r>
            <a:endParaRPr lang="en-ZA" sz="3600" dirty="0"/>
          </a:p>
          <a:p>
            <a:r>
              <a:rPr lang="af-ZA" sz="3600" dirty="0"/>
              <a:t>God self sal hulle daar beveilig</a:t>
            </a:r>
            <a:endParaRPr lang="en-ZA" sz="3600" dirty="0"/>
          </a:p>
          <a:p>
            <a:r>
              <a:rPr lang="af-ZA" sz="3600" dirty="0"/>
              <a:t>as Hy sy tentseil oor hul sprei.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4928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9:6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de-DE" sz="3600" dirty="0"/>
              <a:t>"Hul sal nie langer honger kry nie,</a:t>
            </a:r>
            <a:endParaRPr lang="en-ZA" sz="3600" dirty="0"/>
          </a:p>
          <a:p>
            <a:r>
              <a:rPr lang="nl-NL" sz="3600" dirty="0"/>
              <a:t>geen son sal oor hul hoofde brand;</a:t>
            </a:r>
            <a:endParaRPr lang="en-ZA" sz="3600" dirty="0"/>
          </a:p>
          <a:p>
            <a:r>
              <a:rPr lang="de-DE" sz="3600" dirty="0"/>
              <a:t>hul sal nie langer dors meer ly nie</a:t>
            </a:r>
            <a:endParaRPr lang="en-ZA" sz="3600" dirty="0"/>
          </a:p>
          <a:p>
            <a:r>
              <a:rPr lang="nl-NL" sz="3600" dirty="0"/>
              <a:t>van sonstraal in die somerland.</a:t>
            </a:r>
            <a:endParaRPr lang="en-ZA" sz="3600" dirty="0"/>
          </a:p>
          <a:p>
            <a:r>
              <a:rPr lang="nl-NL" sz="3600" dirty="0"/>
              <a:t>Langs altyd helder waterbane</a:t>
            </a:r>
            <a:endParaRPr lang="en-ZA" sz="3600" dirty="0"/>
          </a:p>
          <a:p>
            <a:r>
              <a:rPr lang="nl-NL" sz="3600" dirty="0"/>
              <a:t>lei nou die Lam hul voetstap heen:</a:t>
            </a:r>
            <a:endParaRPr lang="en-ZA" sz="3600" dirty="0"/>
          </a:p>
          <a:p>
            <a:r>
              <a:rPr lang="nl-NL" sz="3600" dirty="0"/>
              <a:t>en God vee van hul oog die trane</a:t>
            </a:r>
            <a:endParaRPr lang="en-ZA" sz="3600" dirty="0"/>
          </a:p>
          <a:p>
            <a:r>
              <a:rPr lang="nl-NL" sz="3600" dirty="0"/>
              <a:t>deur hul in droefenis geween</a:t>
            </a:r>
            <a:r>
              <a:rPr lang="nl-NL" sz="3600" dirty="0" smtClean="0"/>
              <a:t>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06484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Paastriomf</a:t>
            </a:r>
            <a:r>
              <a:rPr lang="nl-NL" sz="2800" i="1" dirty="0" smtClean="0"/>
              <a:t>   </a:t>
            </a:r>
            <a:r>
              <a:rPr lang="nl-NL" sz="2800" i="1" dirty="0"/>
              <a:t>Rom. 8:33-36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10:1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Wie kan ons voor die regter daag?</a:t>
            </a:r>
            <a:endParaRPr lang="en-ZA" sz="3600" dirty="0"/>
          </a:p>
          <a:p>
            <a:r>
              <a:rPr lang="nl-NL" sz="3600" dirty="0"/>
              <a:t>Gods uitverkore kind verkla?</a:t>
            </a:r>
            <a:endParaRPr lang="en-ZA" sz="3600" dirty="0"/>
          </a:p>
          <a:p>
            <a:r>
              <a:rPr lang="nl-NL" sz="3600" dirty="0"/>
              <a:t>Waar is die mond wat durf verdoem</a:t>
            </a:r>
            <a:endParaRPr lang="en-ZA" sz="3600" dirty="0"/>
          </a:p>
          <a:p>
            <a:r>
              <a:rPr lang="af-ZA" sz="3600" dirty="0"/>
              <a:t>as God sy kind regverdig noem?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0500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10:2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Dis Christus wat die skuld wou dra,</a:t>
            </a:r>
            <a:endParaRPr lang="en-ZA" sz="3600" dirty="0"/>
          </a:p>
          <a:p>
            <a:r>
              <a:rPr lang="nl-NL" sz="3600" dirty="0"/>
              <a:t>die dood vir ons gesterf het, ja,</a:t>
            </a:r>
            <a:endParaRPr lang="en-ZA" sz="3600" dirty="0"/>
          </a:p>
          <a:p>
            <a:r>
              <a:rPr lang="nl-NL" sz="3600" dirty="0"/>
              <a:t>wat, opgewek, in glorie sit</a:t>
            </a:r>
            <a:endParaRPr lang="en-ZA" sz="3600" dirty="0"/>
          </a:p>
          <a:p>
            <a:r>
              <a:rPr lang="nl-NL" sz="3600" dirty="0"/>
              <a:t>en altyddeur vir ons wil bid.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817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10:3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Wie sal ons, van die skuldstraf vry,</a:t>
            </a:r>
            <a:endParaRPr lang="en-ZA" sz="3600" dirty="0"/>
          </a:p>
          <a:p>
            <a:r>
              <a:rPr lang="nl-NL" sz="3600" dirty="0"/>
              <a:t>van Christus en sy liefde skei?</a:t>
            </a:r>
            <a:endParaRPr lang="en-ZA" sz="3600" dirty="0"/>
          </a:p>
          <a:p>
            <a:r>
              <a:rPr lang="nl-NL" sz="3600" dirty="0"/>
              <a:t>Verdrukking of vervolgingsnag?</a:t>
            </a:r>
            <a:endParaRPr lang="en-ZA" sz="3600" dirty="0"/>
          </a:p>
          <a:p>
            <a:r>
              <a:rPr lang="nl-NL" sz="3600" dirty="0"/>
              <a:t>Benoudheid wat ons hier nog wag?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053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10:4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Of honger, naaktheid of gevaar?</a:t>
            </a:r>
            <a:endParaRPr lang="en-ZA" sz="3600" dirty="0"/>
          </a:p>
          <a:p>
            <a:r>
              <a:rPr lang="nl-NL" sz="3600" dirty="0"/>
              <a:t>Die swaard van die geweldenaar?</a:t>
            </a:r>
            <a:endParaRPr lang="en-ZA" sz="3600" dirty="0"/>
          </a:p>
          <a:p>
            <a:r>
              <a:rPr lang="nl-NL" sz="3600" dirty="0"/>
              <a:t>As skape word ons nou geag,</a:t>
            </a:r>
            <a:endParaRPr lang="en-ZA" sz="3600" dirty="0"/>
          </a:p>
          <a:p>
            <a:r>
              <a:rPr lang="nl-NL" sz="3600" dirty="0"/>
              <a:t>klaar vir die mes wat ons wil slag!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28306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10:5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Maar nee, ons sál oorwinnaars bly</a:t>
            </a:r>
            <a:endParaRPr lang="en-ZA" sz="3600" dirty="0"/>
          </a:p>
          <a:p>
            <a:r>
              <a:rPr lang="nl-NL" sz="3600" dirty="0"/>
              <a:t>deur Hom vir wie ons leef en ly.</a:t>
            </a:r>
            <a:endParaRPr lang="en-ZA" sz="3600" dirty="0"/>
          </a:p>
          <a:p>
            <a:r>
              <a:rPr lang="nl-NL" sz="3600" dirty="0"/>
              <a:t>Ek weet gewis, geen </a:t>
            </a:r>
            <a:r>
              <a:rPr lang="nl-NL" sz="3600" dirty="0" smtClean="0"/>
              <a:t>lewe^of </a:t>
            </a:r>
            <a:r>
              <a:rPr lang="nl-NL" sz="3600" dirty="0"/>
              <a:t>dood,</a:t>
            </a:r>
            <a:endParaRPr lang="en-ZA" sz="3600" dirty="0"/>
          </a:p>
          <a:p>
            <a:r>
              <a:rPr lang="nl-NL" sz="3600" dirty="0"/>
              <a:t>geen eng’lemag, bo-menslik groot,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76045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10:6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geen skepsel in die skepping wyd,</a:t>
            </a:r>
            <a:endParaRPr lang="en-ZA" sz="3600" dirty="0"/>
          </a:p>
          <a:p>
            <a:r>
              <a:rPr lang="nl-NL" sz="3600" dirty="0"/>
              <a:t>geen ding in tyd of ewigheid –</a:t>
            </a:r>
            <a:endParaRPr lang="en-ZA" sz="3600" dirty="0"/>
          </a:p>
          <a:p>
            <a:r>
              <a:rPr lang="nl-NL" sz="3600" dirty="0"/>
              <a:t>niks kan ons van Gods liefde skei</a:t>
            </a:r>
            <a:endParaRPr lang="en-ZA" sz="3600" dirty="0"/>
          </a:p>
          <a:p>
            <a:r>
              <a:rPr lang="nl-NL" sz="3600" dirty="0"/>
              <a:t>wat ewig-vas in Christus bly.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2888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Hemelvaart </a:t>
            </a:r>
            <a:r>
              <a:rPr lang="nl-NL" sz="2800" i="1" dirty="0" smtClean="0"/>
              <a:t>  </a:t>
            </a:r>
            <a:r>
              <a:rPr lang="nl-NL" sz="2800" i="1" dirty="0"/>
              <a:t>Hand. 1:8-12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11:1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laagte deur waar die olywe staan,</a:t>
            </a:r>
            <a:endParaRPr lang="en-ZA" sz="3600" dirty="0"/>
          </a:p>
          <a:p>
            <a:r>
              <a:rPr lang="nl-NL" sz="3600" dirty="0"/>
              <a:t>het hul met Jesus na die berg gegaan;</a:t>
            </a:r>
            <a:endParaRPr lang="en-ZA" sz="3600" dirty="0"/>
          </a:p>
          <a:p>
            <a:r>
              <a:rPr lang="nl-NL" sz="3600" dirty="0"/>
              <a:t>en dáár het Hy, in stilte ongestoord,</a:t>
            </a:r>
            <a:endParaRPr lang="en-ZA" sz="3600" dirty="0"/>
          </a:p>
          <a:p>
            <a:r>
              <a:rPr lang="nl-NL" sz="3600" dirty="0"/>
              <a:t>tot hul gespreek sy laaste lewenswoord: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53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err="1" smtClean="0"/>
              <a:t>Skrifberyming</a:t>
            </a:r>
            <a:r>
              <a:rPr lang="af-ZA" sz="3600" dirty="0" smtClean="0"/>
              <a:t> 1:5</a:t>
            </a:r>
          </a:p>
          <a:p>
            <a:endParaRPr lang="en-ZA" sz="3600" dirty="0"/>
          </a:p>
          <a:p>
            <a:r>
              <a:rPr lang="nl-NL" sz="3600" dirty="0"/>
              <a:t>Wie klein is voor sy oog,</a:t>
            </a:r>
            <a:endParaRPr lang="en-ZA" sz="3600" dirty="0"/>
          </a:p>
          <a:p>
            <a:r>
              <a:rPr lang="nl-NL" sz="3600" dirty="0"/>
              <a:t>het God in eer verhoog,</a:t>
            </a:r>
            <a:endParaRPr lang="en-ZA" sz="3600" dirty="0"/>
          </a:p>
          <a:p>
            <a:r>
              <a:rPr lang="nl-NL" sz="3600" dirty="0"/>
              <a:t>wie honger is, versadig;</a:t>
            </a:r>
            <a:endParaRPr lang="en-ZA" sz="3600" dirty="0"/>
          </a:p>
          <a:p>
            <a:r>
              <a:rPr lang="nl-NL" sz="3600" dirty="0"/>
              <a:t>maar Hy‘t in </a:t>
            </a:r>
            <a:r>
              <a:rPr lang="nl-NL" sz="3600" dirty="0" smtClean="0"/>
              <a:t>teenspoedsuur</a:t>
            </a:r>
            <a:endParaRPr lang="en-ZA" sz="3600" dirty="0"/>
          </a:p>
          <a:p>
            <a:r>
              <a:rPr lang="nl-NL" sz="3600" dirty="0"/>
              <a:t>die rykes weggestuur,</a:t>
            </a:r>
            <a:endParaRPr lang="en-ZA" sz="3600" dirty="0"/>
          </a:p>
          <a:p>
            <a:r>
              <a:rPr lang="nl-NL" sz="3600" dirty="0"/>
              <a:t>verlee en onversadig.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11:2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"Jul wat al na die Godsryk só verlang,</a:t>
            </a:r>
            <a:endParaRPr lang="en-ZA" sz="3600" dirty="0"/>
          </a:p>
          <a:p>
            <a:r>
              <a:rPr lang="nl-NL" sz="3600" dirty="0"/>
              <a:t>sal nou die kragte van die Gees ontvang,</a:t>
            </a:r>
            <a:endParaRPr lang="en-ZA" sz="3600" dirty="0"/>
          </a:p>
          <a:p>
            <a:r>
              <a:rPr lang="nl-NL" sz="3600" dirty="0"/>
              <a:t>en oor die wydtes heen van land en see</a:t>
            </a:r>
            <a:endParaRPr lang="en-ZA" sz="3600" dirty="0"/>
          </a:p>
          <a:p>
            <a:r>
              <a:rPr lang="nl-NL" sz="3600" dirty="0"/>
              <a:t>uit nuwe krag van My </a:t>
            </a:r>
            <a:r>
              <a:rPr lang="nl-NL" sz="3600" dirty="0" smtClean="0"/>
              <a:t>getui'nis </a:t>
            </a:r>
            <a:r>
              <a:rPr lang="nl-NL" sz="3600" dirty="0"/>
              <a:t>gee."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0470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11:3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toe het Hy, terwyl hul na Hom staar,</a:t>
            </a:r>
            <a:endParaRPr lang="en-ZA" sz="3600" dirty="0"/>
          </a:p>
          <a:p>
            <a:r>
              <a:rPr lang="nl-NL" sz="3600" dirty="0"/>
              <a:t>geruisloos opgestyg en weggevaar.</a:t>
            </a:r>
            <a:endParaRPr lang="en-ZA" sz="3600" dirty="0"/>
          </a:p>
          <a:p>
            <a:r>
              <a:rPr lang="nl-NL" sz="3600" dirty="0"/>
              <a:t>ŉ Digte waas het Hom geheel oordek,</a:t>
            </a:r>
            <a:endParaRPr lang="en-ZA" sz="3600" dirty="0"/>
          </a:p>
          <a:p>
            <a:r>
              <a:rPr lang="nl-NL" sz="3600" dirty="0"/>
              <a:t>ŉ wolk het Hom sag aan hul oog onttrek.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83864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11:4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Terwyl hul smagtend na die hemel kyk</a:t>
            </a:r>
            <a:endParaRPr lang="en-ZA" sz="3600" dirty="0"/>
          </a:p>
          <a:p>
            <a:r>
              <a:rPr lang="nl-NL" sz="3600" dirty="0"/>
              <a:t>en Jesus altyd verder van hul wyk,</a:t>
            </a:r>
            <a:endParaRPr lang="en-ZA" sz="3600" dirty="0"/>
          </a:p>
          <a:p>
            <a:r>
              <a:rPr lang="nl-NL" sz="3600" dirty="0"/>
              <a:t>het daar twee mans in wit geklee kom staan;</a:t>
            </a:r>
            <a:endParaRPr lang="en-ZA" sz="3600" dirty="0"/>
          </a:p>
          <a:p>
            <a:r>
              <a:rPr lang="nl-NL" sz="3600" dirty="0"/>
              <a:t>dié spreek hul met ŉ hemelboodskap aan: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02605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11:5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"O manne, nou vereensaam en alleen,</a:t>
            </a:r>
            <a:endParaRPr lang="en-ZA" sz="3600" dirty="0"/>
          </a:p>
          <a:p>
            <a:r>
              <a:rPr lang="nl-NL" sz="3600" dirty="0"/>
              <a:t>wat staan en staar jul na die hemel heen?</a:t>
            </a:r>
            <a:endParaRPr lang="en-ZA" sz="3600" dirty="0"/>
          </a:p>
          <a:p>
            <a:r>
              <a:rPr lang="nl-NL" sz="3600" dirty="0"/>
              <a:t>Dié Jesus wat gevaar het na omhoog,</a:t>
            </a:r>
            <a:endParaRPr lang="en-ZA" sz="3600" dirty="0"/>
          </a:p>
          <a:p>
            <a:r>
              <a:rPr lang="nl-NL" sz="3600" dirty="0"/>
              <a:t>sal net so kom, verheerlik voor die oog."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274225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217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11:6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van die berg waar die olywe staan,</a:t>
            </a:r>
            <a:endParaRPr lang="en-ZA" sz="3600" dirty="0"/>
          </a:p>
          <a:p>
            <a:r>
              <a:rPr lang="nl-NL" sz="3600" dirty="0"/>
              <a:t>het hul met blydskap na die stad gegaan.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61410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332656"/>
            <a:ext cx="8532440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Vreugde en </a:t>
            </a:r>
            <a:r>
              <a:rPr lang="nl-NL" sz="2800" i="1" u="sng" dirty="0" smtClean="0"/>
              <a:t>Wee</a:t>
            </a:r>
            <a:r>
              <a:rPr lang="nl-NL" sz="2800" i="1" dirty="0" smtClean="0"/>
              <a:t>   </a:t>
            </a:r>
            <a:r>
              <a:rPr lang="nl-NL" sz="2800" i="1" dirty="0"/>
              <a:t>Op. 12:10-12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12:1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ŉ Engelstem het ek hoor juig,</a:t>
            </a:r>
            <a:endParaRPr lang="en-ZA" sz="3600" dirty="0"/>
          </a:p>
          <a:p>
            <a:r>
              <a:rPr lang="nl-NL" sz="3600" dirty="0"/>
              <a:t>wat aanswel uit die hemel aan:</a:t>
            </a:r>
            <a:endParaRPr lang="en-ZA" sz="3600" dirty="0"/>
          </a:p>
          <a:p>
            <a:r>
              <a:rPr lang="nl-NL" sz="3600" dirty="0"/>
              <a:t>"Nou moet voor God die Here buig</a:t>
            </a:r>
            <a:endParaRPr lang="en-ZA" sz="3600" dirty="0"/>
          </a:p>
          <a:p>
            <a:r>
              <a:rPr lang="nl-NL" sz="3600" dirty="0"/>
              <a:t>die magte teen Hom opgestaan:</a:t>
            </a:r>
            <a:endParaRPr lang="en-ZA" sz="3600" dirty="0"/>
          </a:p>
          <a:p>
            <a:r>
              <a:rPr lang="nl-NL" sz="3600" dirty="0"/>
              <a:t>want heil en krag en heerskappy</a:t>
            </a:r>
            <a:endParaRPr lang="en-ZA" sz="3600" dirty="0"/>
          </a:p>
          <a:p>
            <a:r>
              <a:rPr lang="nl-NL" sz="3600" dirty="0"/>
              <a:t>bring God nou glansend aan die lig,</a:t>
            </a:r>
            <a:endParaRPr lang="en-ZA" sz="3600" dirty="0"/>
          </a:p>
          <a:p>
            <a:r>
              <a:rPr lang="nl-NL" sz="3600" dirty="0"/>
              <a:t>en Christus - so ŉ glans het Hy</a:t>
            </a:r>
            <a:endParaRPr lang="en-ZA" sz="3600" dirty="0"/>
          </a:p>
          <a:p>
            <a:r>
              <a:rPr lang="nl-NL" sz="3600" dirty="0"/>
              <a:t>dat Satan blind daarvoor moes swig.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874688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12:2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“Nou sal die duiwel nimmermeer</a:t>
            </a:r>
            <a:endParaRPr lang="en-ZA" sz="3600" dirty="0"/>
          </a:p>
          <a:p>
            <a:r>
              <a:rPr lang="nl-NL" sz="3600" dirty="0"/>
              <a:t>kan opstyg van die aarde laag,</a:t>
            </a:r>
            <a:endParaRPr lang="en-ZA" sz="3600" dirty="0"/>
          </a:p>
          <a:p>
            <a:r>
              <a:rPr lang="nl-NL" sz="3600" dirty="0"/>
              <a:t>en in die hemel nog ŉ keer</a:t>
            </a:r>
            <a:endParaRPr lang="en-ZA" sz="3600" dirty="0"/>
          </a:p>
          <a:p>
            <a:r>
              <a:rPr lang="nl-NL" sz="3600" dirty="0"/>
              <a:t>by God sy kinders gaan verkla.</a:t>
            </a:r>
            <a:endParaRPr lang="en-ZA" sz="3600" dirty="0"/>
          </a:p>
          <a:p>
            <a:r>
              <a:rPr lang="nl-NL" sz="3600" dirty="0"/>
              <a:t>Want Migael se hemelleër</a:t>
            </a:r>
            <a:endParaRPr lang="en-ZA" sz="3600" dirty="0"/>
          </a:p>
          <a:p>
            <a:r>
              <a:rPr lang="nl-NL" sz="3600" dirty="0"/>
              <a:t>was tot die kragdaad aangegord,</a:t>
            </a:r>
            <a:endParaRPr lang="en-ZA" sz="3600" dirty="0"/>
          </a:p>
          <a:p>
            <a:r>
              <a:rPr lang="nl-NL" sz="3600" dirty="0"/>
              <a:t>hul gooi die Satan woedend neer</a:t>
            </a:r>
            <a:endParaRPr lang="en-ZA" sz="3600" dirty="0"/>
          </a:p>
          <a:p>
            <a:r>
              <a:rPr lang="nl-NL" sz="3600" dirty="0"/>
              <a:t>en laat hom na die aarde stort.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871801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12:3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“Die Lam wat hul laat triomfeer,</a:t>
            </a:r>
            <a:endParaRPr lang="en-ZA" sz="3600" dirty="0"/>
          </a:p>
          <a:p>
            <a:r>
              <a:rPr lang="nl-NL" sz="3600" dirty="0"/>
              <a:t>sy bloed het hul gedek as skild</a:t>
            </a:r>
            <a:endParaRPr lang="en-ZA" sz="3600" dirty="0"/>
          </a:p>
          <a:p>
            <a:r>
              <a:rPr lang="nl-NL" sz="3600" dirty="0"/>
              <a:t>en al die pyle afgeweer.</a:t>
            </a:r>
            <a:endParaRPr lang="en-ZA" sz="3600" dirty="0"/>
          </a:p>
          <a:p>
            <a:r>
              <a:rPr lang="nl-NL" sz="3600" dirty="0"/>
              <a:t>Getuienis wat nooit verstil,</a:t>
            </a:r>
            <a:endParaRPr lang="en-ZA" sz="3600" dirty="0"/>
          </a:p>
          <a:p>
            <a:r>
              <a:rPr lang="nl-NL" sz="3600" dirty="0"/>
              <a:t>dit was hul wapen in die stryd.</a:t>
            </a:r>
            <a:endParaRPr lang="en-ZA" sz="3600" dirty="0"/>
          </a:p>
          <a:p>
            <a:r>
              <a:rPr lang="nl-NL" sz="3600" dirty="0"/>
              <a:t>Hul het hul lewens as ŉ skat,</a:t>
            </a:r>
            <a:endParaRPr lang="en-ZA" sz="3600" dirty="0"/>
          </a:p>
          <a:p>
            <a:r>
              <a:rPr lang="nl-NL" sz="3600" dirty="0"/>
              <a:t>as martelaars in sware tyd,</a:t>
            </a:r>
            <a:endParaRPr lang="en-ZA" sz="3600" dirty="0"/>
          </a:p>
          <a:p>
            <a:r>
              <a:rPr lang="nl-NL" sz="3600" dirty="0"/>
              <a:t>tot in die dood nie liefgehad.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0071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12:4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“Kom, jubel dan op hoë toon,</a:t>
            </a:r>
            <a:endParaRPr lang="en-ZA" sz="3600" dirty="0"/>
          </a:p>
          <a:p>
            <a:r>
              <a:rPr lang="nl-NL" sz="3600" dirty="0"/>
              <a:t>o heemle, sing jul vreugde-psalm!</a:t>
            </a:r>
            <a:endParaRPr lang="en-ZA" sz="3600" dirty="0"/>
          </a:p>
          <a:p>
            <a:r>
              <a:rPr lang="nl-NL" sz="3600" dirty="0"/>
              <a:t>Laat dié wat in die hoogte woon,</a:t>
            </a:r>
            <a:endParaRPr lang="en-ZA" sz="3600" dirty="0"/>
          </a:p>
          <a:p>
            <a:r>
              <a:rPr lang="nl-NL" sz="3600" dirty="0"/>
              <a:t>sy vertes met hul lied deurgalm!...</a:t>
            </a:r>
            <a:endParaRPr lang="en-ZA" sz="3600" dirty="0"/>
          </a:p>
          <a:p>
            <a:r>
              <a:rPr lang="nl-NL" sz="3600" dirty="0"/>
              <a:t>Maar jul op aarde en die see,</a:t>
            </a:r>
            <a:endParaRPr lang="en-ZA" sz="3600" dirty="0"/>
          </a:p>
          <a:p>
            <a:r>
              <a:rPr lang="nl-NL" sz="3600" dirty="0"/>
              <a:t>die duiwel het na jul gestort.</a:t>
            </a:r>
            <a:endParaRPr lang="en-ZA" sz="3600" dirty="0"/>
          </a:p>
          <a:p>
            <a:r>
              <a:rPr lang="nl-NL" sz="3600" dirty="0"/>
              <a:t>En daarom treur ons oor jul: Wee!</a:t>
            </a:r>
            <a:endParaRPr lang="en-ZA" sz="3600" dirty="0"/>
          </a:p>
          <a:p>
            <a:r>
              <a:rPr lang="nl-NL" sz="3600" dirty="0"/>
              <a:t>Hy’s woedend, want sy tyd is kort.”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6368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Pinkster</a:t>
            </a:r>
            <a:r>
              <a:rPr lang="nl-NL" sz="2800" i="1" dirty="0" smtClean="0"/>
              <a:t>   </a:t>
            </a:r>
            <a:r>
              <a:rPr lang="nl-NL" sz="2800" i="1" dirty="0"/>
              <a:t>Hand. 2:1-4, 16-21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Toe kom daar skielik ŉ geluid</a:t>
            </a:r>
            <a:endParaRPr lang="en-ZA" sz="3600" dirty="0"/>
          </a:p>
          <a:p>
            <a:r>
              <a:rPr lang="nl-NL" sz="3600" dirty="0"/>
              <a:t>wat aanwaai uit die hemel uit:</a:t>
            </a:r>
            <a:endParaRPr lang="en-ZA" sz="3600" dirty="0"/>
          </a:p>
          <a:p>
            <a:r>
              <a:rPr lang="nl-NL" sz="3600" dirty="0"/>
              <a:t>soos van ŉ rukwind se gedruis;</a:t>
            </a:r>
            <a:endParaRPr lang="en-ZA" sz="3600" dirty="0"/>
          </a:p>
          <a:p>
            <a:r>
              <a:rPr lang="nl-NL" sz="3600" dirty="0"/>
              <a:t>die klanke vul die hele huis.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3048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3600" dirty="0" err="1" smtClean="0"/>
              <a:t>Skrifberyming</a:t>
            </a:r>
            <a:r>
              <a:rPr lang="af-ZA" sz="3600" dirty="0" smtClean="0"/>
              <a:t> 1:6</a:t>
            </a:r>
          </a:p>
          <a:p>
            <a:endParaRPr lang="en-ZA" sz="3600" dirty="0"/>
          </a:p>
          <a:p>
            <a:r>
              <a:rPr lang="nl-NL" sz="3600" dirty="0"/>
              <a:t>Hy het sy bondsbestel</a:t>
            </a:r>
            <a:endParaRPr lang="en-ZA" sz="3600" dirty="0"/>
          </a:p>
          <a:p>
            <a:r>
              <a:rPr lang="nl-NL" sz="3600" dirty="0"/>
              <a:t>vervul aan Israel,</a:t>
            </a:r>
            <a:endParaRPr lang="en-ZA" sz="3600" dirty="0"/>
          </a:p>
          <a:p>
            <a:r>
              <a:rPr lang="nl-NL" sz="3600" dirty="0"/>
              <a:t>sy eewge heilsgedagte;</a:t>
            </a:r>
            <a:endParaRPr lang="en-ZA" sz="3600" dirty="0"/>
          </a:p>
          <a:p>
            <a:r>
              <a:rPr lang="nl-NL" sz="3600" dirty="0"/>
              <a:t>ontferming toegesê</a:t>
            </a:r>
            <a:endParaRPr lang="en-ZA" sz="3600" dirty="0"/>
          </a:p>
          <a:p>
            <a:r>
              <a:rPr lang="nl-NL" sz="3600" dirty="0"/>
              <a:t>aan Abraham, sy kneg</a:t>
            </a:r>
            <a:endParaRPr lang="en-ZA" sz="3600" dirty="0"/>
          </a:p>
          <a:p>
            <a:r>
              <a:rPr lang="nl-NL" sz="3600" dirty="0"/>
              <a:t>tot verre nageslagte.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Hul sien in hierdie wonderuur </a:t>
            </a:r>
            <a:endParaRPr lang="en-ZA" sz="3600" dirty="0"/>
          </a:p>
          <a:p>
            <a:r>
              <a:rPr lang="nl-NL" sz="3600" dirty="0"/>
              <a:t>verdeelde tonge soos van vuur,</a:t>
            </a:r>
            <a:endParaRPr lang="en-ZA" sz="3600" dirty="0"/>
          </a:p>
          <a:p>
            <a:r>
              <a:rPr lang="nl-NL" sz="3600" dirty="0"/>
              <a:t>deurgloei en wonderbaar deurstraal,</a:t>
            </a:r>
            <a:endParaRPr lang="en-ZA" sz="3600" dirty="0"/>
          </a:p>
          <a:p>
            <a:r>
              <a:rPr lang="nl-NL" sz="3600" dirty="0"/>
              <a:t>wat glansend op hul hoofde daal.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94049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Toe was dit, op die dag van fees,</a:t>
            </a:r>
            <a:endParaRPr lang="en-ZA" sz="3600" dirty="0"/>
          </a:p>
          <a:p>
            <a:r>
              <a:rPr lang="nl-NL" sz="3600" dirty="0"/>
              <a:t>dat hul vervul is met die Gees.</a:t>
            </a:r>
            <a:endParaRPr lang="en-ZA" sz="3600" dirty="0"/>
          </a:p>
          <a:p>
            <a:r>
              <a:rPr lang="nl-NL" sz="3600" dirty="0"/>
              <a:t>In loftaal het hul uitgebreek</a:t>
            </a:r>
            <a:endParaRPr lang="en-ZA" sz="3600" dirty="0"/>
          </a:p>
          <a:p>
            <a:r>
              <a:rPr lang="nl-NL" sz="3600" dirty="0"/>
              <a:t>net soos die Gees dit uit laat spreek.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25075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Dit is die saak wat die profeet</a:t>
            </a:r>
            <a:endParaRPr lang="en-ZA" sz="3600" dirty="0"/>
          </a:p>
          <a:p>
            <a:r>
              <a:rPr lang="nl-NL" sz="3600" dirty="0"/>
              <a:t>aan ons verkondig en laat weet:</a:t>
            </a:r>
            <a:endParaRPr lang="en-ZA" sz="3600" dirty="0"/>
          </a:p>
          <a:p>
            <a:r>
              <a:rPr lang="nl-NL" sz="3600" dirty="0"/>
              <a:t>"Die laaste tyd, dan sal dit wees</a:t>
            </a:r>
            <a:endParaRPr lang="en-ZA" sz="3600" dirty="0"/>
          </a:p>
          <a:p>
            <a:r>
              <a:rPr lang="nl-NL" sz="3600" dirty="0"/>
              <a:t>dat Ek sal uitgiet van my Gees.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31353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"Dan stort Ek met ŉ groot geluid</a:t>
            </a:r>
            <a:endParaRPr lang="en-ZA" sz="3600" dirty="0"/>
          </a:p>
          <a:p>
            <a:r>
              <a:rPr lang="nl-NL" sz="3600" dirty="0"/>
              <a:t>die Gees soos reëndruppels uit,</a:t>
            </a:r>
            <a:endParaRPr lang="en-ZA" sz="3600" dirty="0"/>
          </a:p>
          <a:p>
            <a:r>
              <a:rPr lang="nl-NL" sz="3600" dirty="0"/>
              <a:t>jul seuns en dogters, dan nie meer</a:t>
            </a:r>
            <a:endParaRPr lang="en-ZA" sz="3600" dirty="0"/>
          </a:p>
          <a:p>
            <a:r>
              <a:rPr lang="nl-NL" sz="3600" dirty="0"/>
              <a:t>van spraak ontneem, sal profeteer</a:t>
            </a:r>
            <a:r>
              <a:rPr lang="nl-NL" sz="3600" dirty="0" smtClean="0"/>
              <a:t>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33070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“Jul kinders, wat verlangend wag,</a:t>
            </a:r>
            <a:endParaRPr lang="en-ZA" sz="3600" dirty="0"/>
          </a:p>
          <a:p>
            <a:r>
              <a:rPr lang="de-DE" sz="3600" dirty="0"/>
              <a:t>sal vergesigte sien bedags;</a:t>
            </a:r>
            <a:endParaRPr lang="en-ZA" sz="3600" dirty="0"/>
          </a:p>
          <a:p>
            <a:r>
              <a:rPr lang="nl-NL" sz="3600" dirty="0"/>
              <a:t>jul grysaards, in hul krag al loom,</a:t>
            </a:r>
            <a:endParaRPr lang="en-ZA" sz="3600" dirty="0"/>
          </a:p>
          <a:p>
            <a:r>
              <a:rPr lang="nl-NL" sz="3600" dirty="0"/>
              <a:t>die allerskoonste drome droom.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073421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“Op man en vrou, van werkplig vry,</a:t>
            </a:r>
            <a:endParaRPr lang="en-ZA" sz="3600" dirty="0"/>
          </a:p>
          <a:p>
            <a:r>
              <a:rPr lang="nl-NL" sz="3600" dirty="0"/>
              <a:t>wat nou hul dienswerk aan My wy,</a:t>
            </a:r>
            <a:endParaRPr lang="en-ZA" sz="3600" dirty="0"/>
          </a:p>
          <a:p>
            <a:r>
              <a:rPr lang="nl-NL" sz="3600" dirty="0"/>
              <a:t>stort Ek my Gees in volheid neer,</a:t>
            </a:r>
            <a:endParaRPr lang="en-ZA" sz="3600" dirty="0"/>
          </a:p>
          <a:p>
            <a:r>
              <a:rPr lang="af-ZA" sz="3600" dirty="0"/>
              <a:t>en hul sal almal profeteer.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21786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“En Ek sal wonders gee daar bo</a:t>
            </a:r>
            <a:endParaRPr lang="en-ZA" sz="3600" dirty="0"/>
          </a:p>
          <a:p>
            <a:r>
              <a:rPr lang="nl-NL" sz="3600" dirty="0"/>
              <a:t>en tekens op die aarde, só</a:t>
            </a:r>
            <a:endParaRPr lang="en-ZA" sz="3600" dirty="0"/>
          </a:p>
          <a:p>
            <a:r>
              <a:rPr lang="nl-NL" sz="3600" dirty="0"/>
              <a:t>dat bloed en vuur en rookkolom</a:t>
            </a:r>
            <a:endParaRPr lang="en-ZA" sz="3600" dirty="0"/>
          </a:p>
          <a:p>
            <a:r>
              <a:rPr lang="nl-NL" sz="3600" dirty="0"/>
              <a:t>oor al die aardbewoners kom.”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774190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13:9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Die dag sal kom, ondenkbaar groot,</a:t>
            </a:r>
            <a:endParaRPr lang="en-ZA" sz="3600" dirty="0"/>
          </a:p>
          <a:p>
            <a:r>
              <a:rPr lang="nl-NL" sz="3600" dirty="0"/>
              <a:t>maar elkeen wat in sielenood</a:t>
            </a:r>
            <a:endParaRPr lang="en-ZA" sz="3600" dirty="0"/>
          </a:p>
          <a:p>
            <a:r>
              <a:rPr lang="nl-NL" sz="3600" dirty="0"/>
              <a:t>Hom aanroep wat die Redder is,</a:t>
            </a:r>
            <a:endParaRPr lang="en-ZA" sz="3600" dirty="0"/>
          </a:p>
          <a:p>
            <a:r>
              <a:rPr lang="nl-NL" sz="3600" dirty="0"/>
              <a:t>hoor dan dat hy behoue is.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93936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260648"/>
            <a:ext cx="8532440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 smtClean="0"/>
              <a:t>Pinksterbelofte</a:t>
            </a:r>
            <a:r>
              <a:rPr lang="nl-NL" sz="2800" i="1" dirty="0" smtClean="0"/>
              <a:t>   </a:t>
            </a:r>
            <a:r>
              <a:rPr lang="nl-NL" sz="2800" i="1" dirty="0"/>
              <a:t>Eseg. 36:25-28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14:1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"Water sal Ek op hul sprinkel,</a:t>
            </a:r>
            <a:endParaRPr lang="en-ZA" sz="3600" dirty="0"/>
          </a:p>
          <a:p>
            <a:r>
              <a:rPr lang="nl-NL" sz="3600" dirty="0"/>
              <a:t>water uit ŉ springfontein."</a:t>
            </a:r>
            <a:endParaRPr lang="en-ZA" sz="3600" dirty="0"/>
          </a:p>
          <a:p>
            <a:r>
              <a:rPr lang="nl-NL" sz="3600" dirty="0"/>
              <a:t>En van alle onreinhede </a:t>
            </a:r>
            <a:endParaRPr lang="en-ZA" sz="3600" dirty="0"/>
          </a:p>
          <a:p>
            <a:r>
              <a:rPr lang="nl-NL" sz="3600" dirty="0"/>
              <a:t>was die </a:t>
            </a:r>
            <a:r>
              <a:rPr lang="nl-NL" sz="3600" cap="small" dirty="0"/>
              <a:t>Heer</a:t>
            </a:r>
            <a:r>
              <a:rPr lang="nl-NL" sz="3600" dirty="0"/>
              <a:t> sy volk dan rein.</a:t>
            </a:r>
            <a:endParaRPr lang="en-ZA" sz="3600" dirty="0"/>
          </a:p>
          <a:p>
            <a:r>
              <a:rPr lang="nl-NL" sz="3600" dirty="0"/>
              <a:t>"Nuwe harte gee Ek julle,</a:t>
            </a:r>
            <a:endParaRPr lang="en-ZA" sz="3600" dirty="0"/>
          </a:p>
          <a:p>
            <a:r>
              <a:rPr lang="nl-NL" sz="3600" dirty="0"/>
              <a:t>en Ek gee ŉ nuwe gees;</a:t>
            </a:r>
            <a:endParaRPr lang="en-ZA" sz="3600" dirty="0"/>
          </a:p>
          <a:p>
            <a:r>
              <a:rPr lang="nl-NL" sz="3600" dirty="0"/>
              <a:t>'k sal die hart van klip verwyder,</a:t>
            </a:r>
            <a:endParaRPr lang="en-ZA" sz="3600" dirty="0"/>
          </a:p>
          <a:p>
            <a:r>
              <a:rPr lang="nl-NL" sz="3600" dirty="0"/>
              <a:t>aan jul gee ŉ hart van vlees.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503374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20688"/>
            <a:ext cx="853244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14:2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"Ek gee ook my Gees aan julle,</a:t>
            </a:r>
            <a:endParaRPr lang="en-ZA" sz="3600" dirty="0"/>
          </a:p>
          <a:p>
            <a:r>
              <a:rPr lang="nl-NL" sz="3600" dirty="0"/>
              <a:t>Hy verleen jul krag en trou </a:t>
            </a:r>
            <a:endParaRPr lang="en-ZA" sz="3600" dirty="0"/>
          </a:p>
          <a:p>
            <a:r>
              <a:rPr lang="nl-NL" sz="3600" dirty="0"/>
              <a:t>om te wandel in my weë</a:t>
            </a:r>
            <a:endParaRPr lang="en-ZA" sz="3600" dirty="0"/>
          </a:p>
          <a:p>
            <a:r>
              <a:rPr lang="nl-NL" sz="3600" dirty="0"/>
              <a:t>en my wet te onderhou.</a:t>
            </a:r>
            <a:endParaRPr lang="en-ZA" sz="3600" dirty="0"/>
          </a:p>
          <a:p>
            <a:r>
              <a:rPr lang="nl-NL" sz="3600" dirty="0"/>
              <a:t>En jul sal die land van seën</a:t>
            </a:r>
            <a:endParaRPr lang="en-ZA" sz="3600" dirty="0"/>
          </a:p>
          <a:p>
            <a:r>
              <a:rPr lang="nl-NL" sz="3600" dirty="0"/>
              <a:t>deur my seën weer verkry</a:t>
            </a:r>
            <a:endParaRPr lang="en-ZA" sz="3600" dirty="0"/>
          </a:p>
          <a:p>
            <a:r>
              <a:rPr lang="nl-NL" sz="3600" dirty="0"/>
              <a:t>waar Ek God sal wees vir julle,</a:t>
            </a:r>
            <a:endParaRPr lang="en-ZA" sz="3600" dirty="0"/>
          </a:p>
          <a:p>
            <a:r>
              <a:rPr lang="af-ZA" sz="3600" dirty="0"/>
              <a:t>jul ŉ volk sal wees vir My."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76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4624"/>
            <a:ext cx="8820472" cy="6981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Lofsang van Sagaria </a:t>
            </a:r>
            <a:r>
              <a:rPr lang="nl-NL" sz="2800" i="1" dirty="0"/>
              <a:t> </a:t>
            </a:r>
            <a:r>
              <a:rPr lang="nl-NL" sz="2800" i="1" dirty="0" smtClean="0"/>
              <a:t> </a:t>
            </a:r>
            <a:r>
              <a:rPr lang="nl-NL" sz="2800" i="1" dirty="0"/>
              <a:t>Luk. 1:67-79</a:t>
            </a:r>
            <a:endParaRPr lang="af-ZA" sz="2800" i="1" dirty="0" smtClean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Loof nou die God van Israel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wat op sy volk se roepstem merk,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wat na sy vaste bondsbestel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vir ons verlossing wil bewerk.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Hy het </a:t>
            </a:r>
            <a:r>
              <a:rPr lang="af-ZA" sz="3600" dirty="0"/>
              <a:t>ŉ</a:t>
            </a:r>
            <a:r>
              <a:rPr lang="nl-NL" sz="3600" dirty="0" smtClean="0"/>
              <a:t> </a:t>
            </a:r>
            <a:r>
              <a:rPr lang="nl-NL" sz="3600" dirty="0"/>
              <a:t>horing opgerig: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 smtClean="0"/>
              <a:t>ŉ </a:t>
            </a:r>
            <a:r>
              <a:rPr lang="nl-NL" sz="3600" dirty="0"/>
              <a:t>krag in Dawids huis gestig,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tot heil van al sy knegte.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Profetestem het dit geprofeteer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van die begin af, altyd weer,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totdat die raad vervul was van die Heer.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Laat jul kinders tot My nader</a:t>
            </a:r>
            <a:endParaRPr lang="en-ZA" sz="2800" i="1" u="sng" dirty="0"/>
          </a:p>
          <a:p>
            <a:r>
              <a:rPr lang="nl-NL" sz="2800" i="1" dirty="0" smtClean="0"/>
              <a:t>Mat </a:t>
            </a:r>
            <a:r>
              <a:rPr lang="nl-NL" sz="2800" i="1" dirty="0"/>
              <a:t>18:10-14; 19:14-15</a:t>
            </a:r>
            <a:r>
              <a:rPr lang="nl-NL" sz="2800" i="1" dirty="0" smtClean="0"/>
              <a:t>;   </a:t>
            </a:r>
            <a:r>
              <a:rPr lang="nl-NL" sz="2800" i="1" dirty="0"/>
              <a:t>Mark. 10:14-16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15:1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"Laat jul kinders tot My nader</a:t>
            </a:r>
            <a:endParaRPr lang="en-ZA" sz="3600" dirty="0"/>
          </a:p>
          <a:p>
            <a:r>
              <a:rPr lang="nl-NL" sz="3600" dirty="0"/>
              <a:t>en geen hindernis hul keer,</a:t>
            </a:r>
            <a:endParaRPr lang="en-ZA" sz="3600" dirty="0"/>
          </a:p>
          <a:p>
            <a:r>
              <a:rPr lang="nl-NL" sz="3600" dirty="0"/>
              <a:t>want die Godsryk van die hemel</a:t>
            </a:r>
            <a:endParaRPr lang="en-ZA" sz="3600" dirty="0"/>
          </a:p>
          <a:p>
            <a:r>
              <a:rPr lang="nl-NL" sz="3600" dirty="0"/>
              <a:t>is hul erfdeel," sê die Heer.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838267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15:2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de-DE" sz="3600" dirty="0"/>
              <a:t>"Wie nie needrig soos die kindjie</a:t>
            </a:r>
            <a:endParaRPr lang="en-ZA" sz="3600" dirty="0"/>
          </a:p>
          <a:p>
            <a:r>
              <a:rPr lang="nl-NL" sz="3600" dirty="0"/>
              <a:t>wat hier tussen julle staan,</a:t>
            </a:r>
            <a:endParaRPr lang="en-ZA" sz="3600" dirty="0"/>
          </a:p>
          <a:p>
            <a:r>
              <a:rPr lang="nl-NL" sz="3600" dirty="0"/>
              <a:t>só die Godsryk wil ontvang nie,</a:t>
            </a:r>
            <a:endParaRPr lang="en-ZA" sz="3600" dirty="0"/>
          </a:p>
          <a:p>
            <a:r>
              <a:rPr lang="nl-NL" sz="3600" dirty="0"/>
              <a:t>sal daar geensins binnegaan."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6268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15:3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die Here het sy arms</a:t>
            </a:r>
            <a:endParaRPr lang="en-ZA" sz="3600" dirty="0"/>
          </a:p>
          <a:p>
            <a:r>
              <a:rPr lang="nl-NL" sz="3600" dirty="0"/>
              <a:t>koest'rend om hul heen geslaan,</a:t>
            </a:r>
            <a:endParaRPr lang="en-ZA" sz="3600" dirty="0"/>
          </a:p>
          <a:p>
            <a:r>
              <a:rPr lang="nl-NL" sz="3600" dirty="0"/>
              <a:t>met sy hande op hul hoofde,</a:t>
            </a:r>
            <a:endParaRPr lang="en-ZA" sz="3600" dirty="0"/>
          </a:p>
          <a:p>
            <a:r>
              <a:rPr lang="nl-NL" sz="3600" dirty="0"/>
              <a:t>hul geseën, en weer laat gaan.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362276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15:4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"Sal die herder van die kudde</a:t>
            </a:r>
            <a:endParaRPr lang="en-ZA" sz="3600" dirty="0"/>
          </a:p>
          <a:p>
            <a:r>
              <a:rPr lang="nl-NL" sz="3600" dirty="0"/>
              <a:t>wat maar net een skaap vermis,</a:t>
            </a:r>
            <a:endParaRPr lang="en-ZA" sz="3600" dirty="0"/>
          </a:p>
          <a:p>
            <a:r>
              <a:rPr lang="nl-NL" sz="3600" dirty="0"/>
              <a:t>hom nie haas en in die berge</a:t>
            </a:r>
            <a:endParaRPr lang="en-ZA" sz="3600" dirty="0"/>
          </a:p>
          <a:p>
            <a:r>
              <a:rPr lang="nl-NL" sz="3600" dirty="0"/>
              <a:t>opspoor wat verlore is?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55476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15:5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"En as hy sy skaap gevind het,</a:t>
            </a:r>
            <a:endParaRPr lang="en-ZA" sz="3600" dirty="0"/>
          </a:p>
          <a:p>
            <a:r>
              <a:rPr lang="nl-NL" sz="3600" dirty="0"/>
              <a:t>is hy daaroor bly, verras,</a:t>
            </a:r>
            <a:endParaRPr lang="en-ZA" sz="3600" dirty="0"/>
          </a:p>
          <a:p>
            <a:r>
              <a:rPr lang="nl-NL" sz="3600" dirty="0"/>
              <a:t>meer as oor die hele kudde</a:t>
            </a:r>
            <a:endParaRPr lang="en-ZA" sz="3600" dirty="0"/>
          </a:p>
          <a:p>
            <a:r>
              <a:rPr lang="nl-NL" sz="3600" dirty="0"/>
              <a:t>wat nog nooit verlore was.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89116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15:6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“Dis die wil ook van my Vader,</a:t>
            </a:r>
            <a:endParaRPr lang="en-ZA" sz="3600" dirty="0"/>
          </a:p>
          <a:p>
            <a:r>
              <a:rPr lang="nl-NL" sz="3600" dirty="0"/>
              <a:t>onverander bly dit staan,</a:t>
            </a:r>
            <a:endParaRPr lang="en-ZA" sz="3600" dirty="0"/>
          </a:p>
          <a:p>
            <a:r>
              <a:rPr lang="nl-NL" sz="3600" dirty="0"/>
              <a:t>dat geeneen van die geringes</a:t>
            </a:r>
            <a:endParaRPr lang="en-ZA" sz="3600" dirty="0"/>
          </a:p>
          <a:p>
            <a:r>
              <a:rPr lang="nl-NL" sz="3600" dirty="0"/>
              <a:t>ooit meer sal verlore gaan."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5091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15:7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die Menseseun op aarde,</a:t>
            </a:r>
            <a:endParaRPr lang="en-ZA" sz="3600" dirty="0"/>
          </a:p>
          <a:p>
            <a:r>
              <a:rPr lang="nl-NL" sz="3600" dirty="0"/>
              <a:t>soos die Vader hom gelas,</a:t>
            </a:r>
            <a:endParaRPr lang="en-ZA" sz="3600" dirty="0"/>
          </a:p>
          <a:p>
            <a:r>
              <a:rPr lang="nl-NL" sz="3600" dirty="0"/>
              <a:t>het gekom, en Hy maak salig</a:t>
            </a:r>
            <a:endParaRPr lang="en-ZA" sz="3600" dirty="0"/>
          </a:p>
          <a:p>
            <a:r>
              <a:rPr lang="nl-NL" sz="3600" dirty="0"/>
              <a:t>hulle wat verlore was.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197737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lied van </a:t>
            </a:r>
            <a:r>
              <a:rPr lang="nl-NL" sz="2800" i="1" u="sng" dirty="0" smtClean="0"/>
              <a:t>Saligheid</a:t>
            </a:r>
            <a:r>
              <a:rPr lang="nl-NL" sz="2800" i="1" dirty="0" smtClean="0"/>
              <a:t>   </a:t>
            </a:r>
            <a:r>
              <a:rPr lang="nl-NL" sz="2800" i="1" dirty="0"/>
              <a:t>Mat. 5:3-12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die wat arm van gees is</a:t>
            </a:r>
            <a:endParaRPr lang="en-ZA" sz="3600" dirty="0"/>
          </a:p>
          <a:p>
            <a:r>
              <a:rPr lang="nl-NL" sz="3600" dirty="0"/>
              <a:t>en van God hul wysheid leer,</a:t>
            </a:r>
            <a:endParaRPr lang="en-ZA" sz="3600" dirty="0"/>
          </a:p>
          <a:p>
            <a:r>
              <a:rPr lang="nl-NL" sz="3600" dirty="0"/>
              <a:t>want die Godsryk van die hemel</a:t>
            </a:r>
            <a:endParaRPr lang="en-ZA" sz="3600" dirty="0"/>
          </a:p>
          <a:p>
            <a:r>
              <a:rPr lang="nl-NL" sz="3600" dirty="0"/>
              <a:t>is hul erfdeel, sê die Heer.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062371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die wat kwyn in droefheid,</a:t>
            </a:r>
            <a:endParaRPr lang="en-ZA" sz="3600" dirty="0"/>
          </a:p>
          <a:p>
            <a:r>
              <a:rPr lang="nl-NL" sz="3600" dirty="0"/>
              <a:t>in hul smarte troosteloos,</a:t>
            </a:r>
            <a:endParaRPr lang="en-ZA" sz="3600" dirty="0"/>
          </a:p>
          <a:p>
            <a:r>
              <a:rPr lang="nl-NL" sz="3600" dirty="0"/>
              <a:t>want hul droefheid word dan vreugde</a:t>
            </a:r>
            <a:endParaRPr lang="en-ZA" sz="3600" dirty="0"/>
          </a:p>
          <a:p>
            <a:r>
              <a:rPr lang="nl-NL" sz="3600" dirty="0"/>
              <a:t>as die Heer hul hart vertroos.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11445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die wat stil, sagmoedig</a:t>
            </a:r>
            <a:endParaRPr lang="en-ZA" sz="3600" dirty="0"/>
          </a:p>
          <a:p>
            <a:r>
              <a:rPr lang="nl-NL" sz="3600" dirty="0"/>
              <a:t>hier geen hoogheid wil verwerf,</a:t>
            </a:r>
            <a:endParaRPr lang="en-ZA" sz="3600" dirty="0"/>
          </a:p>
          <a:p>
            <a:r>
              <a:rPr lang="nl-NL" sz="3600" dirty="0"/>
              <a:t>want ŉ aarde sonder moeite,</a:t>
            </a:r>
            <a:endParaRPr lang="en-ZA" sz="3600" dirty="0"/>
          </a:p>
          <a:p>
            <a:r>
              <a:rPr lang="nl-NL" sz="3600" dirty="0"/>
              <a:t>nuut-herbore, sal hul erf.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194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55059"/>
            <a:ext cx="882047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2:2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Die Heer hou sy verbond in stand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en maak ons van ons vyand vry,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Hy red ons van die harde hand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wat ons verkneg in slawerny –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om aan ons vaders te gedenk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en hul barmhartigheid te skenk.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Aan sy verbond gedagtig,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sal ewiglik sy eed Hom nie berou,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maar sal Hy, aan sy woord getrou,</a:t>
            </a:r>
            <a:endParaRPr lang="en-ZA" sz="3600" dirty="0"/>
          </a:p>
          <a:p>
            <a:pPr>
              <a:lnSpc>
                <a:spcPts val="3800"/>
              </a:lnSpc>
            </a:pPr>
            <a:r>
              <a:rPr lang="nl-NL" sz="3600" dirty="0"/>
              <a:t>aan Abraham al sy beloftes hou.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817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16:4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die wat, dors en honger,</a:t>
            </a:r>
            <a:endParaRPr lang="en-ZA" sz="3600" dirty="0"/>
          </a:p>
          <a:p>
            <a:r>
              <a:rPr lang="nl-NL" sz="3600" dirty="0"/>
              <a:t>smag na die geregtigheid,</a:t>
            </a:r>
            <a:endParaRPr lang="en-ZA" sz="3600" dirty="0"/>
          </a:p>
          <a:p>
            <a:r>
              <a:rPr lang="af-ZA" sz="3600" dirty="0"/>
              <a:t>want God self sal hul versadig</a:t>
            </a:r>
            <a:endParaRPr lang="en-ZA" sz="3600" dirty="0"/>
          </a:p>
          <a:p>
            <a:r>
              <a:rPr lang="nl-NL" sz="3600" dirty="0"/>
              <a:t>en hul lawe ná die stryd.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15873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16:5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die wat nou, barmhartig,</a:t>
            </a:r>
            <a:endParaRPr lang="en-ZA" sz="3600" dirty="0"/>
          </a:p>
          <a:p>
            <a:r>
              <a:rPr lang="nl-NL" sz="3600" dirty="0"/>
              <a:t>hul ontferm oor die wat ly,</a:t>
            </a:r>
            <a:endParaRPr lang="en-ZA" sz="3600" dirty="0"/>
          </a:p>
          <a:p>
            <a:r>
              <a:rPr lang="nl-NL" sz="3600" dirty="0"/>
              <a:t>want hul sal, as God gaan oordeel,</a:t>
            </a:r>
            <a:endParaRPr lang="en-ZA" sz="3600" dirty="0"/>
          </a:p>
          <a:p>
            <a:r>
              <a:rPr lang="nl-NL" sz="3600" dirty="0"/>
              <a:t>sélf barmhartigheid verkry.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14245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16:6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die wat rein van hart is</a:t>
            </a:r>
            <a:endParaRPr lang="en-ZA" sz="3600" dirty="0"/>
          </a:p>
          <a:p>
            <a:r>
              <a:rPr lang="nl-NL" sz="3600" dirty="0"/>
              <a:t>en die oog na bo bly hou;</a:t>
            </a:r>
            <a:endParaRPr lang="en-ZA" sz="3600" dirty="0"/>
          </a:p>
          <a:p>
            <a:r>
              <a:rPr lang="nl-NL" sz="3600" dirty="0"/>
              <a:t>as die newels weggetrek het,</a:t>
            </a:r>
            <a:endParaRPr lang="en-ZA" sz="3600" dirty="0"/>
          </a:p>
          <a:p>
            <a:r>
              <a:rPr lang="nl-NL" sz="3600" dirty="0"/>
              <a:t>sal hul helder God aanskou.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304638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16:7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is die vredemakers</a:t>
            </a:r>
            <a:endParaRPr lang="en-ZA" sz="3600" dirty="0"/>
          </a:p>
          <a:p>
            <a:r>
              <a:rPr lang="nl-NL" sz="3600" dirty="0"/>
              <a:t>in ŉ wêreld oud van twis;</a:t>
            </a:r>
            <a:endParaRPr lang="en-ZA" sz="3600" dirty="0"/>
          </a:p>
          <a:p>
            <a:r>
              <a:rPr lang="nl-NL" sz="3600" dirty="0"/>
              <a:t>"God se kinders" sal hul naam wees</a:t>
            </a:r>
            <a:endParaRPr lang="en-ZA" sz="3600" dirty="0"/>
          </a:p>
          <a:p>
            <a:r>
              <a:rPr lang="nl-NL" sz="3600" dirty="0"/>
              <a:t>as daar eendag vrede is. 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206997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16:8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die wat hier vervolg word</a:t>
            </a:r>
            <a:endParaRPr lang="en-ZA" sz="3600" dirty="0"/>
          </a:p>
          <a:p>
            <a:r>
              <a:rPr lang="nl-NL" sz="3600" dirty="0"/>
              <a:t>en vir reg en waarheid ly,</a:t>
            </a:r>
            <a:endParaRPr lang="en-ZA" sz="3600" dirty="0"/>
          </a:p>
          <a:p>
            <a:r>
              <a:rPr lang="nl-NL" sz="3600" dirty="0"/>
              <a:t>want vir hul is as beloning</a:t>
            </a:r>
            <a:endParaRPr lang="en-ZA" sz="3600" dirty="0"/>
          </a:p>
          <a:p>
            <a:r>
              <a:rPr lang="nl-NL" sz="3600" dirty="0"/>
              <a:t>God se koninkryk berei.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196438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16:9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Salig die wat hier gesmaad word,</a:t>
            </a:r>
            <a:endParaRPr lang="en-ZA" sz="3600" dirty="0"/>
          </a:p>
          <a:p>
            <a:r>
              <a:rPr lang="nl-NL" sz="3600" dirty="0"/>
              <a:t>in hul leed geduldig, stil;</a:t>
            </a:r>
            <a:endParaRPr lang="en-ZA" sz="3600" dirty="0"/>
          </a:p>
          <a:p>
            <a:r>
              <a:rPr lang="nl-NL" sz="3600" dirty="0"/>
              <a:t>die wat wegkwyn onder laster</a:t>
            </a:r>
            <a:endParaRPr lang="en-ZA" sz="3600" dirty="0"/>
          </a:p>
          <a:p>
            <a:r>
              <a:rPr lang="nl-NL" sz="3600" dirty="0"/>
              <a:t>en dit dra om Christus wil.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98828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328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16:10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Juig, want hul het die profete</a:t>
            </a:r>
            <a:endParaRPr lang="en-ZA" sz="3600" dirty="0"/>
          </a:p>
          <a:p>
            <a:r>
              <a:rPr lang="nl-NL" sz="3600" dirty="0"/>
              <a:t>ook gemartel en gehoon!</a:t>
            </a:r>
            <a:endParaRPr lang="en-ZA" sz="3600" dirty="0"/>
          </a:p>
          <a:p>
            <a:r>
              <a:rPr lang="nl-NL" sz="3600" dirty="0"/>
              <a:t>Juig en jubel! In die hemel</a:t>
            </a:r>
            <a:endParaRPr lang="en-ZA" sz="3600" dirty="0"/>
          </a:p>
          <a:p>
            <a:r>
              <a:rPr lang="nl-NL" sz="3600" dirty="0"/>
              <a:t>wag die groot </a:t>
            </a:r>
            <a:r>
              <a:rPr lang="af-ZA" sz="3600" dirty="0"/>
              <a:t>oorwinnaarsloon.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865061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i="1" u="sng" dirty="0"/>
              <a:t>Die hart na </a:t>
            </a:r>
            <a:r>
              <a:rPr lang="nl-NL" sz="2800" i="1" u="sng" dirty="0" smtClean="0"/>
              <a:t>Bo</a:t>
            </a:r>
            <a:r>
              <a:rPr lang="nl-NL" sz="2800" i="1" dirty="0" smtClean="0"/>
              <a:t>   </a:t>
            </a:r>
            <a:r>
              <a:rPr lang="nl-NL" sz="2800" i="1" dirty="0"/>
              <a:t>Mat. 6:25-34</a:t>
            </a:r>
            <a:endParaRPr lang="en-ZA" sz="2800" i="1" dirty="0"/>
          </a:p>
          <a:p>
            <a:pPr>
              <a:lnSpc>
                <a:spcPts val="3800"/>
              </a:lnSpc>
            </a:pPr>
            <a:endParaRPr lang="af-ZA" sz="3600" dirty="0" smtClean="0"/>
          </a:p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17:1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Wees nie besorg nie oor jul lewe,</a:t>
            </a:r>
            <a:endParaRPr lang="en-ZA" sz="3600" dirty="0"/>
          </a:p>
          <a:p>
            <a:r>
              <a:rPr lang="nl-NL" sz="3600" dirty="0"/>
              <a:t>oor wat die harte neerwaarts trek:</a:t>
            </a:r>
            <a:endParaRPr lang="en-ZA" sz="3600" dirty="0"/>
          </a:p>
          <a:p>
            <a:r>
              <a:rPr lang="nl-NL" sz="3600" dirty="0"/>
              <a:t>"Wat sal ons eet, waar vind ons laafnis?</a:t>
            </a:r>
            <a:endParaRPr lang="en-ZA" sz="3600" dirty="0"/>
          </a:p>
          <a:p>
            <a:r>
              <a:rPr lang="nl-NL" sz="3600" dirty="0"/>
              <a:t>Wie gee die klere wat ons dek?"</a:t>
            </a:r>
            <a:endParaRPr lang="en-ZA" sz="3600" dirty="0"/>
          </a:p>
          <a:p>
            <a:r>
              <a:rPr lang="nl-NL" sz="3600" dirty="0"/>
              <a:t>Is lewe^en liggaam dan nie meer nie</a:t>
            </a:r>
            <a:endParaRPr lang="en-ZA" sz="3600" dirty="0"/>
          </a:p>
          <a:p>
            <a:r>
              <a:rPr lang="nl-NL" sz="3600" dirty="0"/>
              <a:t>as alles wat net kommer wek?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454693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17:2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Kyk na die voëls van die hemel,</a:t>
            </a:r>
            <a:endParaRPr lang="en-ZA" sz="3600" dirty="0"/>
          </a:p>
          <a:p>
            <a:r>
              <a:rPr lang="nl-NL" sz="3600" dirty="0"/>
              <a:t>dat hul nie saai of oes of swoeg.</a:t>
            </a:r>
            <a:endParaRPr lang="en-ZA" sz="3600" dirty="0"/>
          </a:p>
          <a:p>
            <a:r>
              <a:rPr lang="nl-NL" sz="3600" dirty="0"/>
              <a:t>Tog voed die Hemelvader hulle.</a:t>
            </a:r>
            <a:endParaRPr lang="en-ZA" sz="3600" dirty="0"/>
          </a:p>
          <a:p>
            <a:r>
              <a:rPr lang="nl-NL" sz="3600" dirty="0"/>
              <a:t>Het Hy vir jul dan nie genoeg?</a:t>
            </a:r>
            <a:endParaRPr lang="en-ZA" sz="3600" dirty="0"/>
          </a:p>
          <a:p>
            <a:r>
              <a:rPr lang="nl-NL" sz="3600" dirty="0"/>
              <a:t>En wie kan ooit in sy besorgdheid</a:t>
            </a:r>
            <a:endParaRPr lang="en-ZA" sz="3600" dirty="0"/>
          </a:p>
          <a:p>
            <a:r>
              <a:rPr lang="nl-NL" sz="3600" dirty="0"/>
              <a:t>één el maar by sy lengte voeg?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84273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048" y="650106"/>
            <a:ext cx="853244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af-ZA" sz="3600" dirty="0" err="1" smtClean="0"/>
              <a:t>Skrifberyming</a:t>
            </a:r>
            <a:r>
              <a:rPr lang="af-ZA" sz="3600" dirty="0" smtClean="0"/>
              <a:t> 17:3</a:t>
            </a:r>
          </a:p>
          <a:p>
            <a:pPr>
              <a:lnSpc>
                <a:spcPts val="3800"/>
              </a:lnSpc>
            </a:pPr>
            <a:endParaRPr lang="en-ZA" sz="3600" dirty="0"/>
          </a:p>
          <a:p>
            <a:r>
              <a:rPr lang="nl-NL" sz="3600" dirty="0"/>
              <a:t>En wat is jul besorg oor klere?</a:t>
            </a:r>
            <a:endParaRPr lang="en-ZA" sz="3600" dirty="0"/>
          </a:p>
          <a:p>
            <a:r>
              <a:rPr lang="nl-NL" sz="3600" dirty="0"/>
              <a:t>Let op die lelies, hoe hul leef,</a:t>
            </a:r>
            <a:endParaRPr lang="en-ZA" sz="3600" dirty="0"/>
          </a:p>
          <a:p>
            <a:r>
              <a:rPr lang="nl-NL" sz="3600" dirty="0"/>
              <a:t>hoedat hul opbloei uit die velde,</a:t>
            </a:r>
            <a:endParaRPr lang="en-ZA" sz="3600" dirty="0"/>
          </a:p>
          <a:p>
            <a:r>
              <a:rPr lang="nl-NL" sz="3600" dirty="0"/>
              <a:t>dat hul nie swoeg of spin of weef.</a:t>
            </a:r>
            <a:endParaRPr lang="en-ZA" sz="3600" dirty="0"/>
          </a:p>
          <a:p>
            <a:r>
              <a:rPr lang="nl-NL" sz="3600" dirty="0"/>
              <a:t>En Salomo in al sy glorie</a:t>
            </a:r>
            <a:endParaRPr lang="en-ZA" sz="3600" dirty="0"/>
          </a:p>
          <a:p>
            <a:r>
              <a:rPr lang="nl-NL" sz="3600" dirty="0"/>
              <a:t>was nie met soveel prag beklee.</a:t>
            </a:r>
            <a:endParaRPr lang="en-Z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72131" y="3533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Hersiene</a:t>
            </a:r>
            <a:r>
              <a:rPr lang="en-ZA" sz="1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1937-teks</a:t>
            </a:r>
            <a:endParaRPr lang="en-ZA" sz="1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907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</TotalTime>
  <Words>12698</Words>
  <Application>Microsoft Office PowerPoint</Application>
  <PresentationFormat>On-screen Show (4:3)</PresentationFormat>
  <Paragraphs>2616</Paragraphs>
  <Slides>287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287</vt:i4>
      </vt:variant>
    </vt:vector>
  </HeadingPairs>
  <TitlesOfParts>
    <vt:vector size="28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North-West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 Du Toit</dc:creator>
  <cp:lastModifiedBy>Ami Du Toit</cp:lastModifiedBy>
  <cp:revision>130</cp:revision>
  <dcterms:created xsi:type="dcterms:W3CDTF">2012-12-10T12:58:56Z</dcterms:created>
  <dcterms:modified xsi:type="dcterms:W3CDTF">2014-04-11T19:37:52Z</dcterms:modified>
</cp:coreProperties>
</file>